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79" r:id="rId10"/>
    <p:sldId id="280" r:id="rId11"/>
    <p:sldId id="281" r:id="rId12"/>
    <p:sldId id="282" r:id="rId13"/>
    <p:sldId id="283" r:id="rId14"/>
    <p:sldId id="278" r:id="rId15"/>
    <p:sldId id="275" r:id="rId16"/>
    <p:sldId id="276" r:id="rId17"/>
    <p:sldId id="286" r:id="rId18"/>
    <p:sldId id="288" r:id="rId19"/>
    <p:sldId id="287" r:id="rId20"/>
    <p:sldId id="284" r:id="rId21"/>
    <p:sldId id="289" r:id="rId22"/>
    <p:sldId id="263" r:id="rId23"/>
    <p:sldId id="290" r:id="rId24"/>
    <p:sldId id="295" r:id="rId25"/>
    <p:sldId id="296" r:id="rId26"/>
    <p:sldId id="297" r:id="rId27"/>
    <p:sldId id="291" r:id="rId28"/>
    <p:sldId id="264" r:id="rId29"/>
    <p:sldId id="298" r:id="rId30"/>
    <p:sldId id="299" r:id="rId31"/>
    <p:sldId id="265" r:id="rId32"/>
    <p:sldId id="301" r:id="rId33"/>
    <p:sldId id="302" r:id="rId34"/>
    <p:sldId id="300" r:id="rId35"/>
    <p:sldId id="303" r:id="rId36"/>
    <p:sldId id="305" r:id="rId37"/>
    <p:sldId id="304" r:id="rId38"/>
    <p:sldId id="306" r:id="rId39"/>
    <p:sldId id="267" r:id="rId40"/>
    <p:sldId id="268" r:id="rId41"/>
    <p:sldId id="269" r:id="rId42"/>
    <p:sldId id="270" r:id="rId43"/>
    <p:sldId id="271" r:id="rId44"/>
    <p:sldId id="272" r:id="rId45"/>
    <p:sldId id="273" r:id="rId46"/>
  </p:sldIdLst>
  <p:sldSz cx="12192000" cy="6858000"/>
  <p:notesSz cx="6858000" cy="9144000"/>
  <p:embeddedFontLst>
    <p:embeddedFont>
      <p:font typeface="OPPOSans B" panose="02010600030101010101" charset="-122"/>
      <p:regular r:id="rId47"/>
    </p:embeddedFont>
    <p:embeddedFont>
      <p:font typeface="OPPOSans H" panose="02010600030101010101" charset="-122"/>
      <p:regular r:id="rId48"/>
    </p:embeddedFont>
    <p:embeddedFont>
      <p:font typeface="OPPOSans R" panose="02010600030101010101" charset="-122"/>
      <p:regular r:id="rId49"/>
    </p:embeddedFont>
    <p:embeddedFont>
      <p:font typeface="Source Han Sans" panose="02010600030101010101" charset="-122"/>
      <p:regular r:id="rId50"/>
    </p:embeddedFont>
    <p:embeddedFont>
      <p:font typeface="Source Han Sans CN Bold" panose="02010600030101010101" charset="-122"/>
      <p:regular r:id="rId51"/>
    </p:embeddedFont>
    <p:embeddedFont>
      <p:font typeface="Source Han Sans CN Regular" panose="02010600030101010101" charset="-122"/>
      <p:regular r:id="rId52"/>
    </p:embeddedFont>
    <p:embeddedFont>
      <p:font typeface="Noto Serif SC Black" panose="02020200000000000000" pitchFamily="18" charset="-122"/>
      <p:bold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91" autoAdjust="0"/>
  </p:normalViewPr>
  <p:slideViewPr>
    <p:cSldViewPr snapToGrid="0">
      <p:cViewPr varScale="1">
        <p:scale>
          <a:sx n="64" d="100"/>
          <a:sy n="64" d="100"/>
        </p:scale>
        <p:origin x="84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-45107"/>
            <a:ext cx="12192000" cy="690310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>
            <a:off x="5023073" y="520188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9271" y="5029162"/>
            <a:ext cx="1610699" cy="591241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blurRad="254000" dist="127000" dir="27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0486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李昊伦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2023211595</a:t>
            </a:r>
            <a:endParaRPr kumimoji="1" lang="zh-CN" altLang="en-US" sz="2400" dirty="0"/>
          </a:p>
        </p:txBody>
      </p:sp>
      <p:sp>
        <p:nvSpPr>
          <p:cNvPr id="9" name="标题 1"/>
          <p:cNvSpPr txBox="1"/>
          <p:nvPr/>
        </p:nvSpPr>
        <p:spPr>
          <a:xfrm>
            <a:off x="2734640" y="5038505"/>
            <a:ext cx="1610699" cy="591240"/>
          </a:xfrm>
          <a:prstGeom prst="roundRect">
            <a:avLst>
              <a:gd name="adj" fmla="val 50000"/>
            </a:avLst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955855" y="5247288"/>
            <a:ext cx="1168268" cy="1846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0053B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 sz="2800" dirty="0"/>
          </a:p>
        </p:txBody>
      </p:sp>
      <p:sp>
        <p:nvSpPr>
          <p:cNvPr id="11" name="标题 1"/>
          <p:cNvSpPr txBox="1"/>
          <p:nvPr/>
        </p:nvSpPr>
        <p:spPr>
          <a:xfrm rot="540000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ahLst/>
            <a:cxnLst/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ahLst/>
            <a:cxnLst/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1143" y="1487099"/>
            <a:ext cx="3176327" cy="866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 dirty="0">
                <a:ln w="25400">
                  <a:noFill/>
                </a:ln>
                <a:solidFill>
                  <a:srgbClr val="000000">
                    <a:alpha val="100000"/>
                  </a:srgbClr>
                </a:solidFill>
                <a:latin typeface="Noto Serif SC Black" panose="02020200000000000000" pitchFamily="18" charset="-122"/>
                <a:ea typeface="Noto Serif SC Black" panose="02020200000000000000" pitchFamily="18" charset="-122"/>
                <a:cs typeface="Source Han Sans CN Regular"/>
              </a:rPr>
              <a:t>2025</a:t>
            </a:r>
            <a:endParaRPr kumimoji="1" lang="zh-CN" altLang="en-US" sz="2400" dirty="0">
              <a:latin typeface="Noto Serif SC Black" panose="02020200000000000000" pitchFamily="18" charset="-122"/>
              <a:ea typeface="Noto Serif SC Black" panose="02020200000000000000" pitchFamily="18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3908739" y="1651978"/>
            <a:ext cx="849772" cy="589277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00000">
            <a:off x="4229055" y="1783817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84614" y="1025151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99217" y="1528939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678271" y="4512924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09271" y="4468620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1144" y="2285559"/>
            <a:ext cx="4923734" cy="202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900" dirty="0" err="1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openEuler操作系统</a:t>
            </a:r>
            <a:r>
              <a:rPr kumimoji="1" lang="en-US" altLang="zh-CN" sz="4800" dirty="0" err="1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实验报告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E2088-755E-AEF0-8E65-8B8585A8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2E02327-9722-6D57-EA0F-ADB9E6E29069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C6F753C-E0B1-E189-AB21-D7CCD33F613B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CA07943-A7B3-3EC2-D07C-5113DF2AD041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8B92333-1FDB-6E33-63DF-C597B5E04F5E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891B1F76-50F3-A688-8274-053D4BE332EE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16D8521-FE5D-062F-F44D-DB85A1449BA6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6226617B-5924-13F6-1FEF-51A3B296CF68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A61241A-4A1F-48C0-CDED-BF52F57385BD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新建虚拟机</a:t>
            </a:r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6C3B3F2-E53B-C151-BF5F-891353C60EF4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94B5E87-8017-8064-BDA8-F2D507A213BA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AA10179D-F5E8-2B81-44C8-C888EF3F9AB9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AE77D6D-9374-2A43-7B82-33C727F6D14A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47C063C4-3214-D9B4-D298-14814476AB59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AAA7E3A6-9357-A160-EB0F-8DDFFF056DA3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BC50515-6551-E61D-DF79-AFC83DBE6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00" y="1229266"/>
            <a:ext cx="2854110" cy="265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014C12-FEAA-1809-E1B8-11EDAC9A7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78" y="1140293"/>
            <a:ext cx="3094990" cy="288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DAD13C-1785-8E69-E01D-399B052B4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00" y="3696510"/>
            <a:ext cx="3034665" cy="282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D92B03-FF04-D2A6-ED93-C4D34583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42" y="3687620"/>
            <a:ext cx="3044825" cy="2835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18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C699A-A053-F45C-E3B4-FFF6DB4C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3D0E0B2-7DAA-46B4-A7AC-26DB56898706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318D40D-4262-FA6F-2F68-868D9BDF10A9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26520EC-534C-4A0A-6D82-3E234AA7A188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DD892DD-7E4E-BFA3-3565-3340F9B09BD7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5DBC6C6-9D85-41AE-388E-FB6A0A0F5AC8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796A944-3F35-3D02-72D7-229FFA594004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A24278C-B39D-8827-427C-1AA228EB1A7A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7F433480-54A0-D2E2-E939-55922460DE79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新建虚拟机</a:t>
            </a:r>
            <a:endParaRPr kumimoji="1" lang="en-US" altLang="zh-CN" sz="14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77DB74C-34D2-33C2-01AB-E8C7F0215E44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22423B9A-28A7-ADBA-B28A-4013696A8ED6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D46BB5C9-B4D0-DB8F-73B2-9D7BE5459C05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67BDE79-43D4-7D56-05D4-71471A7E0BED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33FB911C-BB2D-46BD-EBED-18E21A66AC79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99ED913D-5F05-7E16-D31C-E2B71C471312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409C95DF-B46D-0D5E-2770-CF69C0C62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8" y="1369914"/>
            <a:ext cx="3254375" cy="303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AF2189-A584-7AD2-9698-50EF20308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258" y="1369914"/>
            <a:ext cx="3254375" cy="303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4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9E920-7E41-056E-F91A-A1BA16789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68D1E53-2749-F9E2-AD41-0E6F24BD23CA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BDDFE46-8185-9328-5823-03DEEA4D32BA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0AA4928-425A-B054-E4FF-B08BC88CE67E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3D913A0-8839-028B-5EDC-4595B6B010C9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F604992-3FE7-68FC-A457-D00205BCDD93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44D1137-18CA-CF28-03DC-C4C39A9D90CE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E2D4026-14A0-87C0-E2AA-33CB336A4326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4527976-19DF-26F8-D164-CB1DF922A5DE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进行安装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选择最小安装及附加选项</a:t>
            </a:r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C5536089-D3C7-2A15-9441-5B660353A649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D6E94BAD-B086-845D-5EAB-7D1C860E7C57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6F67CD34-BE22-8CC8-9983-48205BEFD617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BE5BC7C-3AC5-5D42-298C-969502602D50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9462BECF-5927-C57F-B0CD-60F9DC724103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01E0F22A-19C9-80D3-66A4-3DD8E2258F97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84CB581-F462-C92D-6B62-B20DCD0AE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83" y="1106310"/>
            <a:ext cx="3532815" cy="2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4FE5C5-1822-35D2-9245-ED4440492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83" y="1106310"/>
            <a:ext cx="3538557" cy="2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EFACA0-74BF-A865-3603-0598A357E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83" y="3981609"/>
            <a:ext cx="3535101" cy="264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4A81FA-7517-7F08-9AD6-221B6A6C7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909" y="3981609"/>
            <a:ext cx="3520132" cy="2649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65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AB6D8-E0FE-5CA4-2134-AA4BE23E3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8076773-8173-014F-C27B-F0E2143711DE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AE435F3-CC69-33DB-8975-AE832AE519DD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AF835BB-6F2B-2E4C-7913-0D48A7DB927C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9422B45-C4AA-D306-0A66-9CE871FFD50F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2A0A0B2-B71D-C187-EA18-870BA554D443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6653BBA-265D-17CD-F8B4-47C3CF4FA796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A968260-F17E-E44B-2CC6-2F4539DE1F25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0B2B292-018E-82E6-C0D3-811F330E959E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进行安装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选择最小安装及附加选项</a:t>
            </a:r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A71FBC35-0512-F455-CC23-83A0C64A9B22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4412797B-10D4-1F28-5418-4B9701D9D6CA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A096860D-0696-42E2-5AA6-1CD62B33B34A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60EA0E4-674B-1EDC-A236-0BBEF16B910D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E9A7EE31-10D0-A2C8-1179-C1FD7ABC4581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7CE91844-8716-3B0C-EA21-342CAC123486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A968D35-4312-103A-E230-B0AF7FB8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59" y="1479256"/>
            <a:ext cx="3887502" cy="291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CC7C07-C950-77C4-74B1-CE169BD6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18" y="1479256"/>
            <a:ext cx="3887501" cy="2915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00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C76F8-BBEC-B0FC-DD96-10AECE28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415C370-FA8D-6B26-F235-576B3594264D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65E5D59-3919-A096-B1D6-DB23B3BC8DD7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F742662-CD28-07A6-D64A-DCA032B680EE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E544368-508A-898F-1662-43E768B41CDC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C75A2CF-E5D7-A533-F1FE-ECC32FC52157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AC0EC7B-057D-BB5A-68D7-3BC6313C37DF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B330C81-BD16-0C9B-8DC9-E9C7F0317F81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E4DED0CA-752C-A084-8B56-ABD6C76E1A41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设置ROOT密码与用户账号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87D06886-2F52-340A-095A-040935561015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99F05157-9DD5-B21C-3F92-3EE1C781A6FE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3799E95C-D9DB-D5DB-019A-ED3E242117D0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ACDCB27-7C22-4E8F-9EC1-4A1D5ABB73ED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576CBAD0-FC57-F802-2308-35D62D36F9FD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16CC004-7D81-81A7-590F-14C0BC0A3518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6137CB9-1554-8C6E-424A-4E6D0792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360" y="1351279"/>
            <a:ext cx="3346684" cy="251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4239B5-2C88-23A9-3F10-F5E821475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70" y="1350059"/>
            <a:ext cx="3344043" cy="25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A0BCA9-B9F5-A746-6169-E8A4AB48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53" y="4016071"/>
            <a:ext cx="3469348" cy="2602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20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FA2DE-58B4-1B94-7E6E-467DBAAB9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9EA46EC-3954-BDEC-5387-22C73A8B25B6}"/>
              </a:ext>
            </a:extLst>
          </p:cNvPr>
          <p:cNvSpPr txBox="1"/>
          <p:nvPr/>
        </p:nvSpPr>
        <p:spPr>
          <a:xfrm rot="10800000">
            <a:off x="853289" y="1637380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8C78078-2B4A-06A5-E228-774FA90633F4}"/>
              </a:ext>
            </a:extLst>
          </p:cNvPr>
          <p:cNvSpPr txBox="1"/>
          <p:nvPr/>
        </p:nvSpPr>
        <p:spPr>
          <a:xfrm rot="17579324">
            <a:off x="619441" y="1403530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83E1D11-6D11-36D2-CD83-A032BAB7BC0D}"/>
              </a:ext>
            </a:extLst>
          </p:cNvPr>
          <p:cNvSpPr txBox="1"/>
          <p:nvPr/>
        </p:nvSpPr>
        <p:spPr>
          <a:xfrm>
            <a:off x="1029847" y="1814003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75CDA75F-B287-0E6C-4333-9C67201119FC}"/>
              </a:ext>
            </a:extLst>
          </p:cNvPr>
          <p:cNvSpPr txBox="1"/>
          <p:nvPr/>
        </p:nvSpPr>
        <p:spPr>
          <a:xfrm>
            <a:off x="853289" y="1637380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5B13C1C-00C6-CE0C-47BA-5CF7984F444F}"/>
              </a:ext>
            </a:extLst>
          </p:cNvPr>
          <p:cNvSpPr txBox="1"/>
          <p:nvPr/>
        </p:nvSpPr>
        <p:spPr>
          <a:xfrm rot="13500000">
            <a:off x="725751" y="1509832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D1241A7-4703-DFF3-34E5-8290A741E92D}"/>
              </a:ext>
            </a:extLst>
          </p:cNvPr>
          <p:cNvSpPr txBox="1"/>
          <p:nvPr/>
        </p:nvSpPr>
        <p:spPr>
          <a:xfrm>
            <a:off x="1145584" y="1929660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62BDA1A-3DB8-509E-3674-A957D3A99336}"/>
              </a:ext>
            </a:extLst>
          </p:cNvPr>
          <p:cNvSpPr txBox="1"/>
          <p:nvPr/>
        </p:nvSpPr>
        <p:spPr>
          <a:xfrm>
            <a:off x="20478" y="3267805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进入系统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A983086-3234-CFBA-3B3E-6C98ACF09BA8}"/>
              </a:ext>
            </a:extLst>
          </p:cNvPr>
          <p:cNvSpPr txBox="1"/>
          <p:nvPr/>
        </p:nvSpPr>
        <p:spPr>
          <a:xfrm>
            <a:off x="315728" y="4121779"/>
            <a:ext cx="2633854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登录刚刚的账号，进入系统。</a:t>
            </a:r>
            <a:endParaRPr kumimoji="1" lang="en-US" altLang="zh-CN" sz="14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执行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uname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–a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getconf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PAGESIZE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相关指令。</a:t>
            </a:r>
            <a:endParaRPr kumimoji="1" lang="zh-CN" alt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8EBFF05-55B0-914A-AF7B-211812AD4B54}"/>
              </a:ext>
            </a:extLst>
          </p:cNvPr>
          <p:cNvSpPr txBox="1"/>
          <p:nvPr/>
        </p:nvSpPr>
        <p:spPr>
          <a:xfrm>
            <a:off x="1313041" y="2106372"/>
            <a:ext cx="565100" cy="54686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862D070D-E7F2-C7A4-EE6B-6F1057B96464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527C333-CAED-EF4D-B369-026C7770E688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3401B42-7925-3A06-A219-35BF0A888C66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61BC0B37-CE5E-B309-684D-CEBFA192F07D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8D80A53E-44F1-C861-C1C0-78F7043BB722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D6C8096-2F37-1507-22A9-C65DB016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86" y="1278863"/>
            <a:ext cx="3969825" cy="21689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43915D-09FC-F07E-35A1-2372EA9C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53" y="1136008"/>
            <a:ext cx="3057592" cy="229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7EC446-A06F-7A2F-3DB6-E280CCD5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72" y="3738283"/>
            <a:ext cx="4369339" cy="233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16752-633B-2D4B-D85C-15EC4456F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701" y="3738282"/>
            <a:ext cx="4171571" cy="2332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95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A565-87D2-78CA-06DA-D1BFEE86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5DA29F4-5341-DC70-7988-89063D33B94B}"/>
              </a:ext>
            </a:extLst>
          </p:cNvPr>
          <p:cNvSpPr txBox="1"/>
          <p:nvPr/>
        </p:nvSpPr>
        <p:spPr>
          <a:xfrm rot="10800000"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D0A475-3EA1-DD29-F693-13D37E2F8273}"/>
              </a:ext>
            </a:extLst>
          </p:cNvPr>
          <p:cNvSpPr txBox="1"/>
          <p:nvPr/>
        </p:nvSpPr>
        <p:spPr>
          <a:xfrm rot="17579324">
            <a:off x="1102557" y="14100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F4162E7-3BE6-F2BA-F6AB-A82A7B03EFF5}"/>
              </a:ext>
            </a:extLst>
          </p:cNvPr>
          <p:cNvSpPr txBox="1"/>
          <p:nvPr/>
        </p:nvSpPr>
        <p:spPr>
          <a:xfrm>
            <a:off x="1512963" y="18204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CB5A538-6B54-2F22-37DA-EF8CF0B17D04}"/>
              </a:ext>
            </a:extLst>
          </p:cNvPr>
          <p:cNvSpPr txBox="1"/>
          <p:nvPr/>
        </p:nvSpPr>
        <p:spPr>
          <a:xfrm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3D3CC4B-9520-CC5F-6D1E-B786B0E3989E}"/>
              </a:ext>
            </a:extLst>
          </p:cNvPr>
          <p:cNvSpPr txBox="1"/>
          <p:nvPr/>
        </p:nvSpPr>
        <p:spPr>
          <a:xfrm rot="13500000">
            <a:off x="1208867" y="15163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781EC77-992E-18CF-FCD4-6F5542C20E63}"/>
              </a:ext>
            </a:extLst>
          </p:cNvPr>
          <p:cNvSpPr txBox="1"/>
          <p:nvPr/>
        </p:nvSpPr>
        <p:spPr>
          <a:xfrm>
            <a:off x="1628700" y="19361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DB83C95-A8FC-7D92-1321-A83240B77556}"/>
              </a:ext>
            </a:extLst>
          </p:cNvPr>
          <p:cNvSpPr txBox="1"/>
          <p:nvPr/>
        </p:nvSpPr>
        <p:spPr>
          <a:xfrm>
            <a:off x="452878" y="33348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可视化安装</a:t>
            </a:r>
            <a:endParaRPr kumimoji="1" lang="zh-CN" altLang="en-US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1344742-2726-22D4-FDF0-CDF56589C467}"/>
              </a:ext>
            </a:extLst>
          </p:cNvPr>
          <p:cNvSpPr txBox="1"/>
          <p:nvPr/>
        </p:nvSpPr>
        <p:spPr>
          <a:xfrm>
            <a:off x="465578" y="41925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进行清华源配置，安装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gnome</a:t>
            </a:r>
            <a:endParaRPr kumimoji="1"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83CF588-C18D-978A-1248-780F87E48F7C}"/>
              </a:ext>
            </a:extLst>
          </p:cNvPr>
          <p:cNvSpPr txBox="1"/>
          <p:nvPr/>
        </p:nvSpPr>
        <p:spPr>
          <a:xfrm>
            <a:off x="1796157" y="21037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E3F3A2A8-8659-7978-3B82-9C22B2ADC8A1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3C9D7F6E-E28B-D07F-B3BE-A8BD829B254E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5900F1-407D-EC72-B75A-6491699EAF45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4BAAE8E3-0FEA-9F5B-BE1D-82347CBC528C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6A7A76FF-EE26-226C-81A3-094847BF0D26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9DBF7C9E-5BD9-70FB-4373-1065C0FEA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51" y="279403"/>
            <a:ext cx="5480685" cy="175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3B1598A-399A-75B2-CBB8-CF3A5B8C2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36" y="2224880"/>
            <a:ext cx="537083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74840CE-A1AE-AA8D-E5AA-1098E24A1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704" y="2578806"/>
            <a:ext cx="3732208" cy="246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18B08C1-0FFC-FC88-FF0C-44DB1D822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82" y="2584439"/>
            <a:ext cx="3859841" cy="2464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19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EEC20-E307-D137-C572-62ED2C35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C1FF6F8-856F-29BC-B185-D352C0AA58CC}"/>
              </a:ext>
            </a:extLst>
          </p:cNvPr>
          <p:cNvSpPr txBox="1"/>
          <p:nvPr/>
        </p:nvSpPr>
        <p:spPr>
          <a:xfrm rot="10800000"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3B506A6-AC65-1C75-97F1-E9A1887DAC89}"/>
              </a:ext>
            </a:extLst>
          </p:cNvPr>
          <p:cNvSpPr txBox="1"/>
          <p:nvPr/>
        </p:nvSpPr>
        <p:spPr>
          <a:xfrm rot="17579324">
            <a:off x="1102557" y="14100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2B1D839-9015-A15F-F449-1B50463CB9FA}"/>
              </a:ext>
            </a:extLst>
          </p:cNvPr>
          <p:cNvSpPr txBox="1"/>
          <p:nvPr/>
        </p:nvSpPr>
        <p:spPr>
          <a:xfrm>
            <a:off x="1512963" y="18204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4A9700F-3F7E-EEA6-B776-68265F1F54E4}"/>
              </a:ext>
            </a:extLst>
          </p:cNvPr>
          <p:cNvSpPr txBox="1"/>
          <p:nvPr/>
        </p:nvSpPr>
        <p:spPr>
          <a:xfrm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FCC7040-FDF2-E2F1-7EA6-AA1BDAE6775D}"/>
              </a:ext>
            </a:extLst>
          </p:cNvPr>
          <p:cNvSpPr txBox="1"/>
          <p:nvPr/>
        </p:nvSpPr>
        <p:spPr>
          <a:xfrm rot="13500000">
            <a:off x="1208867" y="15163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60FD393C-C668-232C-40FD-3495B7CE6287}"/>
              </a:ext>
            </a:extLst>
          </p:cNvPr>
          <p:cNvSpPr txBox="1"/>
          <p:nvPr/>
        </p:nvSpPr>
        <p:spPr>
          <a:xfrm>
            <a:off x="1628700" y="19361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99265FFD-B761-5320-34BF-A414E9371FD9}"/>
              </a:ext>
            </a:extLst>
          </p:cNvPr>
          <p:cNvSpPr txBox="1"/>
          <p:nvPr/>
        </p:nvSpPr>
        <p:spPr>
          <a:xfrm>
            <a:off x="452878" y="33348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可视化安装</a:t>
            </a:r>
            <a:endParaRPr kumimoji="1" lang="zh-CN" altLang="en-US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E44BF764-C09F-4A3F-41DC-D4BDB5B932A0}"/>
              </a:ext>
            </a:extLst>
          </p:cNvPr>
          <p:cNvSpPr txBox="1"/>
          <p:nvPr/>
        </p:nvSpPr>
        <p:spPr>
          <a:xfrm>
            <a:off x="465578" y="41925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terminal</a:t>
            </a:r>
            <a:endParaRPr kumimoji="1"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0A1B29D-93B4-D7B2-E402-66EE703F7FE6}"/>
              </a:ext>
            </a:extLst>
          </p:cNvPr>
          <p:cNvSpPr txBox="1"/>
          <p:nvPr/>
        </p:nvSpPr>
        <p:spPr>
          <a:xfrm>
            <a:off x="1796157" y="21037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6D1AD44-4C97-68E7-C15E-54A2CB33F408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452E106-CA5D-E240-4F3C-A15E7AD58A79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ABCA7EC-880D-FCC7-D0B1-638EBBD3D231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99F6A3B5-1D74-74CF-CA65-88EEFF21F96D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72ED0941-23C3-7E65-5D2F-F6228EF79540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CED23A0-7FC5-FF47-BCEF-C336B7F6F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82" b="94904"/>
          <a:stretch/>
        </p:blipFill>
        <p:spPr bwMode="auto">
          <a:xfrm>
            <a:off x="5380907" y="339230"/>
            <a:ext cx="5266690" cy="223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D5FECA-8712-6F3C-FC6E-9FA40F6A6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72" y="776772"/>
            <a:ext cx="4983630" cy="28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0D259B-CD78-C8A8-2046-202580DAA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07" y="3823160"/>
            <a:ext cx="4850776" cy="2911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91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0C729-9CE5-CF1C-41A9-37236869E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1D2DAA1-C7CC-C1C6-20B6-AF9D116565B0}"/>
              </a:ext>
            </a:extLst>
          </p:cNvPr>
          <p:cNvSpPr txBox="1"/>
          <p:nvPr/>
        </p:nvSpPr>
        <p:spPr>
          <a:xfrm rot="10800000"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6E176CA-B7C9-5367-3C9E-342D466EC8FA}"/>
              </a:ext>
            </a:extLst>
          </p:cNvPr>
          <p:cNvSpPr txBox="1"/>
          <p:nvPr/>
        </p:nvSpPr>
        <p:spPr>
          <a:xfrm rot="17579324">
            <a:off x="1102557" y="14100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9FF8B93-FD48-C188-3418-069812EE6490}"/>
              </a:ext>
            </a:extLst>
          </p:cNvPr>
          <p:cNvSpPr txBox="1"/>
          <p:nvPr/>
        </p:nvSpPr>
        <p:spPr>
          <a:xfrm>
            <a:off x="1512963" y="18204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1C85C7E-A822-58D4-8939-70C953452EB5}"/>
              </a:ext>
            </a:extLst>
          </p:cNvPr>
          <p:cNvSpPr txBox="1"/>
          <p:nvPr/>
        </p:nvSpPr>
        <p:spPr>
          <a:xfrm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A2EA014-EBE4-C749-89E7-C3A877F9F0E9}"/>
              </a:ext>
            </a:extLst>
          </p:cNvPr>
          <p:cNvSpPr txBox="1"/>
          <p:nvPr/>
        </p:nvSpPr>
        <p:spPr>
          <a:xfrm rot="13500000">
            <a:off x="1208867" y="15163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6B27515-D6E5-EC81-494D-FEB66F9479D9}"/>
              </a:ext>
            </a:extLst>
          </p:cNvPr>
          <p:cNvSpPr txBox="1"/>
          <p:nvPr/>
        </p:nvSpPr>
        <p:spPr>
          <a:xfrm>
            <a:off x="1628700" y="19361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8F43A2F-88B7-9F53-55AD-EFDCC45FBD6E}"/>
              </a:ext>
            </a:extLst>
          </p:cNvPr>
          <p:cNvSpPr txBox="1"/>
          <p:nvPr/>
        </p:nvSpPr>
        <p:spPr>
          <a:xfrm>
            <a:off x="452878" y="33348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可视化安装</a:t>
            </a:r>
            <a:endParaRPr kumimoji="1" lang="zh-CN" altLang="en-US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BAF160BA-98FF-DCF7-4254-2CF4B5DF0FE6}"/>
              </a:ext>
            </a:extLst>
          </p:cNvPr>
          <p:cNvSpPr txBox="1"/>
          <p:nvPr/>
        </p:nvSpPr>
        <p:spPr>
          <a:xfrm>
            <a:off x="465578" y="41925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</a:rPr>
              <a:t>设置开机自启动、补全丢失文件</a:t>
            </a:r>
            <a:endParaRPr kumimoji="1"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0D116014-5F47-F9B5-AD33-3F06CB759FE0}"/>
              </a:ext>
            </a:extLst>
          </p:cNvPr>
          <p:cNvSpPr txBox="1"/>
          <p:nvPr/>
        </p:nvSpPr>
        <p:spPr>
          <a:xfrm>
            <a:off x="1796157" y="21037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DD2E401E-97D5-9AB8-FD29-8B8C58F4833F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BAAD4412-E5EC-BE65-B8E4-48E27C9F14C9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53F0DB-0623-EB24-DA65-3A359BB09AA4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9C5E67E4-7F1B-6A9E-2230-4FB00D298F84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654E0F58-51BA-861E-7C7D-92CB14D3D00A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7C9265F-C342-9E9B-1268-443667200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93" y="1204189"/>
            <a:ext cx="5422265" cy="57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47EA75-84FF-ADF1-E729-D018B787E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93" y="2103747"/>
            <a:ext cx="5523865" cy="101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306F02-1CE0-BD2A-835D-997B9E435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05" y="3439550"/>
            <a:ext cx="5603240" cy="93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11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EE73E-24E1-F8C6-CCAF-68ED2D48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41D17EA-361A-20A0-759D-2BD7D18EF290}"/>
              </a:ext>
            </a:extLst>
          </p:cNvPr>
          <p:cNvSpPr txBox="1"/>
          <p:nvPr/>
        </p:nvSpPr>
        <p:spPr>
          <a:xfrm rot="10800000"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9C84697-C44C-70F5-9D14-56F277CEB7E6}"/>
              </a:ext>
            </a:extLst>
          </p:cNvPr>
          <p:cNvSpPr txBox="1"/>
          <p:nvPr/>
        </p:nvSpPr>
        <p:spPr>
          <a:xfrm rot="17579324">
            <a:off x="1102557" y="14100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BDCA342-B2A5-2F77-D66C-204E38C8441C}"/>
              </a:ext>
            </a:extLst>
          </p:cNvPr>
          <p:cNvSpPr txBox="1"/>
          <p:nvPr/>
        </p:nvSpPr>
        <p:spPr>
          <a:xfrm>
            <a:off x="1512963" y="18204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E6935B8-E4A5-3120-B33A-D052FD7C3B91}"/>
              </a:ext>
            </a:extLst>
          </p:cNvPr>
          <p:cNvSpPr txBox="1"/>
          <p:nvPr/>
        </p:nvSpPr>
        <p:spPr>
          <a:xfrm>
            <a:off x="1336405" y="16438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C4B7ADF-A8C7-7D07-FEC1-402940CFE62A}"/>
              </a:ext>
            </a:extLst>
          </p:cNvPr>
          <p:cNvSpPr txBox="1"/>
          <p:nvPr/>
        </p:nvSpPr>
        <p:spPr>
          <a:xfrm rot="13500000">
            <a:off x="1208867" y="15163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EDC0134-7EA9-41B1-DD2E-CBA70BB8436E}"/>
              </a:ext>
            </a:extLst>
          </p:cNvPr>
          <p:cNvSpPr txBox="1"/>
          <p:nvPr/>
        </p:nvSpPr>
        <p:spPr>
          <a:xfrm>
            <a:off x="1628700" y="19361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6EE4C6EC-21C4-8BC1-411E-D77A0DD1D80E}"/>
              </a:ext>
            </a:extLst>
          </p:cNvPr>
          <p:cNvSpPr txBox="1"/>
          <p:nvPr/>
        </p:nvSpPr>
        <p:spPr>
          <a:xfrm>
            <a:off x="452878" y="33348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可视化安装</a:t>
            </a:r>
            <a:endParaRPr kumimoji="1" lang="zh-CN" altLang="en-US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9343668-CEC6-67AC-A10E-7E299E720F2F}"/>
              </a:ext>
            </a:extLst>
          </p:cNvPr>
          <p:cNvSpPr txBox="1"/>
          <p:nvPr/>
        </p:nvSpPr>
        <p:spPr>
          <a:xfrm>
            <a:off x="465578" y="41925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安装成功</a:t>
            </a:r>
            <a:endParaRPr kumimoji="1"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0BD59D0A-5633-45BF-7C9F-C897AEBC1D07}"/>
              </a:ext>
            </a:extLst>
          </p:cNvPr>
          <p:cNvSpPr txBox="1"/>
          <p:nvPr/>
        </p:nvSpPr>
        <p:spPr>
          <a:xfrm>
            <a:off x="1796157" y="21037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8ABBDE49-03E3-83F1-2A54-76E7B934E67D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2F6D14CA-04EA-471A-BF55-8AE40E84797C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9E6A19B-E7A8-332D-A427-BC1A44DB19A0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DB700D03-31AA-A5D4-295A-62D26D60BD4B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500E70CB-C66C-18C6-E126-FC04307462E7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1081813-C11E-72EC-DDD5-BC7A24109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387" y="1106310"/>
            <a:ext cx="5581650" cy="3347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57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393050" y="0"/>
            <a:ext cx="7029847" cy="6858000"/>
          </a:xfrm>
          <a:custGeom>
            <a:avLst/>
            <a:gdLst>
              <a:gd name="connsiteX0" fmla="*/ 0 w 7029847"/>
              <a:gd name="connsiteY0" fmla="*/ 0 h 6858000"/>
              <a:gd name="connsiteX1" fmla="*/ 7029847 w 7029847"/>
              <a:gd name="connsiteY1" fmla="*/ 0 h 6858000"/>
              <a:gd name="connsiteX2" fmla="*/ 2231236 w 7029847"/>
              <a:gd name="connsiteY2" fmla="*/ 6858000 h 6858000"/>
              <a:gd name="connsiteX3" fmla="*/ 0 w 7029847"/>
              <a:gd name="connsiteY3" fmla="*/ 6858000 h 6858000"/>
            </a:gdLst>
            <a:ahLst/>
            <a:cxnLst/>
            <a:rect l="l" t="t" r="r" b="b"/>
            <a:pathLst>
              <a:path w="7029847" h="6858000">
                <a:moveTo>
                  <a:pt x="0" y="0"/>
                </a:moveTo>
                <a:lnTo>
                  <a:pt x="7029847" y="0"/>
                </a:lnTo>
                <a:lnTo>
                  <a:pt x="22312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17500" dist="38100" algn="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393050" y="0"/>
            <a:ext cx="6588754" cy="6858000"/>
          </a:xfrm>
          <a:custGeom>
            <a:avLst/>
            <a:gdLst>
              <a:gd name="connsiteX0" fmla="*/ 0 w 6588754"/>
              <a:gd name="connsiteY0" fmla="*/ 0 h 6858000"/>
              <a:gd name="connsiteX1" fmla="*/ 6588754 w 6588754"/>
              <a:gd name="connsiteY1" fmla="*/ 0 h 6858000"/>
              <a:gd name="connsiteX2" fmla="*/ 1790143 w 6588754"/>
              <a:gd name="connsiteY2" fmla="*/ 6858000 h 6858000"/>
              <a:gd name="connsiteX3" fmla="*/ 0 w 6588754"/>
              <a:gd name="connsiteY3" fmla="*/ 6858000 h 6858000"/>
            </a:gdLst>
            <a:ahLst/>
            <a:cxnLst/>
            <a:rect l="l" t="t" r="r" b="b"/>
            <a:pathLst>
              <a:path w="6588754" h="6858000">
                <a:moveTo>
                  <a:pt x="0" y="0"/>
                </a:moveTo>
                <a:lnTo>
                  <a:pt x="6588754" y="0"/>
                </a:lnTo>
                <a:lnTo>
                  <a:pt x="179014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6997252" y="2184849"/>
            <a:ext cx="5194748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6895752" y="1314173"/>
            <a:ext cx="919424" cy="575212"/>
          </a:xfrm>
          <a:prstGeom prst="round1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04277" y="1125318"/>
            <a:ext cx="3538126" cy="932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实验概述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6220986" y="3350990"/>
            <a:ext cx="5892206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6038428" y="2492016"/>
            <a:ext cx="919424" cy="575212"/>
          </a:xfrm>
          <a:prstGeom prst="round1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39938" y="2291459"/>
            <a:ext cx="3538126" cy="932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实验过程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349903" y="4517131"/>
            <a:ext cx="5892206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5204926" y="3666848"/>
            <a:ext cx="919424" cy="575212"/>
          </a:xfrm>
          <a:prstGeom prst="round1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20324" y="3457600"/>
            <a:ext cx="3538126" cy="932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问题与解决方案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72946" y="4816124"/>
            <a:ext cx="919424" cy="575212"/>
          </a:xfrm>
          <a:prstGeom prst="round1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blurRad="254000" dist="127000" dir="5400000" sx="102000" sy="102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08337" y="4623741"/>
            <a:ext cx="3538126" cy="932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实验总结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33216" y="1131814"/>
            <a:ext cx="3027871" cy="1446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762964" y="2420558"/>
            <a:ext cx="172740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65000"/>
                  </a:srgbClr>
                </a:solidFill>
                <a:latin typeface="Source Han Sans"/>
                <a:ea typeface="Source Han Sans"/>
                <a:cs typeface="Source Han Sans"/>
              </a:rPr>
              <a:t>CONTENTS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935115" y="1200118"/>
            <a:ext cx="216180" cy="21618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4631676" y="1561559"/>
            <a:ext cx="216180" cy="21618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328237" y="1892913"/>
            <a:ext cx="216180" cy="216180"/>
          </a:xfrm>
          <a:prstGeom prst="star5">
            <a:avLst>
              <a:gd name="adj" fmla="val 21319"/>
              <a:gd name="hf" fmla="val 105146"/>
              <a:gd name="vf" fmla="val 110557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1634647" y="6473186"/>
            <a:ext cx="268882" cy="268882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733063" y="6553132"/>
            <a:ext cx="89170" cy="108989"/>
          </a:xfrm>
          <a:custGeom>
            <a:avLst/>
            <a:gdLst>
              <a:gd name="connsiteX0" fmla="*/ 1308571 w 1443284"/>
              <a:gd name="connsiteY0" fmla="*/ 676022 h 1764072"/>
              <a:gd name="connsiteX1" fmla="*/ 1308571 w 1443284"/>
              <a:gd name="connsiteY1" fmla="*/ 1087904 h 1764072"/>
              <a:gd name="connsiteX2" fmla="*/ 325189 w 1443284"/>
              <a:gd name="connsiteY2" fmla="*/ 1710749 h 1764072"/>
              <a:gd name="connsiteX3" fmla="*/ 0 w 1443284"/>
              <a:gd name="connsiteY3" fmla="*/ 1545550 h 1764072"/>
              <a:gd name="connsiteX4" fmla="*/ 0 w 1443284"/>
              <a:gd name="connsiteY4" fmla="*/ 218561 h 1764072"/>
              <a:gd name="connsiteX5" fmla="*/ 325189 w 1443284"/>
              <a:gd name="connsiteY5" fmla="*/ 53362 h 1764072"/>
              <a:gd name="connsiteX6" fmla="*/ 1308571 w 1443284"/>
              <a:gd name="connsiteY6" fmla="*/ 676022 h 1764072"/>
            </a:gdLst>
            <a:ahLst/>
            <a:cxnLst/>
            <a:rect l="l" t="t" r="r" b="b"/>
            <a:pathLst>
              <a:path w="1443284" h="1764072">
                <a:moveTo>
                  <a:pt x="1308571" y="676022"/>
                </a:moveTo>
                <a:cubicBezTo>
                  <a:pt x="1488281" y="789689"/>
                  <a:pt x="1488095" y="974236"/>
                  <a:pt x="1308571" y="1087904"/>
                </a:cubicBezTo>
                <a:lnTo>
                  <a:pt x="325189" y="1710749"/>
                </a:lnTo>
                <a:cubicBezTo>
                  <a:pt x="145479" y="1824417"/>
                  <a:pt x="0" y="1750375"/>
                  <a:pt x="0" y="1545550"/>
                </a:cubicBezTo>
                <a:lnTo>
                  <a:pt x="0" y="218561"/>
                </a:lnTo>
                <a:cubicBezTo>
                  <a:pt x="0" y="13551"/>
                  <a:pt x="145666" y="-60305"/>
                  <a:pt x="325189" y="53362"/>
                </a:cubicBezTo>
                <a:lnTo>
                  <a:pt x="1308571" y="676022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0795728">
            <a:off x="2013835" y="-3020733"/>
            <a:ext cx="5466475" cy="4847223"/>
          </a:xfrm>
          <a:custGeom>
            <a:avLst/>
            <a:gdLst>
              <a:gd name="connsiteX0" fmla="*/ 3840465 w 5466475"/>
              <a:gd name="connsiteY0" fmla="*/ 0 h 4847223"/>
              <a:gd name="connsiteX1" fmla="*/ 5466475 w 5466475"/>
              <a:gd name="connsiteY1" fmla="*/ 387507 h 4847223"/>
              <a:gd name="connsiteX2" fmla="*/ 1006758 w 5466475"/>
              <a:gd name="connsiteY2" fmla="*/ 4847223 h 4847223"/>
              <a:gd name="connsiteX3" fmla="*/ 0 w 5466475"/>
              <a:gd name="connsiteY3" fmla="*/ 3840465 h 4847223"/>
            </a:gdLst>
            <a:ahLst/>
            <a:cxnLst/>
            <a:rect l="l" t="t" r="r" b="b"/>
            <a:pathLst>
              <a:path w="5466475" h="4847223">
                <a:moveTo>
                  <a:pt x="3840465" y="0"/>
                </a:moveTo>
                <a:lnTo>
                  <a:pt x="5466475" y="387507"/>
                </a:lnTo>
                <a:lnTo>
                  <a:pt x="1006758" y="4847223"/>
                </a:lnTo>
                <a:lnTo>
                  <a:pt x="0" y="384046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5000"/>
                </a:schemeClr>
              </a:gs>
              <a:gs pos="81000">
                <a:schemeClr val="accent2">
                  <a:alpha val="0"/>
                </a:schemeClr>
              </a:gs>
            </a:gsLst>
            <a:lin ang="6600000" scaled="0"/>
          </a:gradFill>
          <a:ln w="139700" cap="sq">
            <a:noFill/>
            <a:miter/>
          </a:ln>
          <a:effectLst>
            <a:outerShdw blurRad="4445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0795728">
            <a:off x="-2006479" y="-1196480"/>
            <a:ext cx="5365558" cy="4757736"/>
          </a:xfrm>
          <a:custGeom>
            <a:avLst/>
            <a:gdLst>
              <a:gd name="connsiteX0" fmla="*/ 3840465 w 5466475"/>
              <a:gd name="connsiteY0" fmla="*/ 0 h 4847223"/>
              <a:gd name="connsiteX1" fmla="*/ 5466475 w 5466475"/>
              <a:gd name="connsiteY1" fmla="*/ 387507 h 4847223"/>
              <a:gd name="connsiteX2" fmla="*/ 1006758 w 5466475"/>
              <a:gd name="connsiteY2" fmla="*/ 4847223 h 4847223"/>
              <a:gd name="connsiteX3" fmla="*/ 0 w 5466475"/>
              <a:gd name="connsiteY3" fmla="*/ 3840465 h 4847223"/>
            </a:gdLst>
            <a:ahLst/>
            <a:cxnLst/>
            <a:rect l="l" t="t" r="r" b="b"/>
            <a:pathLst>
              <a:path w="5466475" h="4847223">
                <a:moveTo>
                  <a:pt x="3840465" y="0"/>
                </a:moveTo>
                <a:lnTo>
                  <a:pt x="5466475" y="387507"/>
                </a:lnTo>
                <a:lnTo>
                  <a:pt x="1006758" y="4847223"/>
                </a:lnTo>
                <a:lnTo>
                  <a:pt x="0" y="384046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5000"/>
                </a:schemeClr>
              </a:gs>
              <a:gs pos="81000">
                <a:schemeClr val="accent2">
                  <a:alpha val="0"/>
                </a:schemeClr>
              </a:gs>
            </a:gsLst>
            <a:lin ang="6600000" scaled="0"/>
          </a:gradFill>
          <a:ln w="139700" cap="sq">
            <a:noFill/>
            <a:miter/>
          </a:ln>
          <a:effectLst>
            <a:outerShdw blurRad="4445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>
            <a:off x="4842207" y="5657083"/>
            <a:ext cx="5892206" cy="0"/>
          </a:xfrm>
          <a:prstGeom prst="line">
            <a:avLst/>
          </a:prstGeom>
          <a:noFill/>
          <a:ln w="6350" cap="sq">
            <a:solidFill>
              <a:schemeClr val="bg1">
                <a:lumMod val="75000"/>
              </a:schemeClr>
            </a:solidFill>
            <a:miter/>
          </a:ln>
        </p:spPr>
      </p:cxnSp>
      <p:sp>
        <p:nvSpPr>
          <p:cNvPr id="27" name="标题 1"/>
          <p:cNvSpPr txBox="1"/>
          <p:nvPr/>
        </p:nvSpPr>
        <p:spPr>
          <a:xfrm>
            <a:off x="6917526" y="1301395"/>
            <a:ext cx="875876" cy="6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060202" y="2479238"/>
            <a:ext cx="875876" cy="6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226700" y="3654070"/>
            <a:ext cx="875876" cy="6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404269" y="4803345"/>
            <a:ext cx="875876" cy="600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9321B-B1C1-630C-5DD8-64074C09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FE68639-4146-2C80-DC05-38D1F6642D87}"/>
              </a:ext>
            </a:extLst>
          </p:cNvPr>
          <p:cNvSpPr txBox="1"/>
          <p:nvPr/>
        </p:nvSpPr>
        <p:spPr>
          <a:xfrm rot="10800000">
            <a:off x="1186556" y="15730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E0C592A-50A1-A2AA-21D9-12FD578F6745}"/>
              </a:ext>
            </a:extLst>
          </p:cNvPr>
          <p:cNvSpPr txBox="1"/>
          <p:nvPr/>
        </p:nvSpPr>
        <p:spPr>
          <a:xfrm rot="17579324">
            <a:off x="952708" y="13392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8E0F5FC-CB72-6972-787D-555BEA2226EC}"/>
              </a:ext>
            </a:extLst>
          </p:cNvPr>
          <p:cNvSpPr txBox="1"/>
          <p:nvPr/>
        </p:nvSpPr>
        <p:spPr>
          <a:xfrm>
            <a:off x="1363114" y="17496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27FB915-6074-D168-CEF8-8D3A06BE14EB}"/>
              </a:ext>
            </a:extLst>
          </p:cNvPr>
          <p:cNvSpPr txBox="1"/>
          <p:nvPr/>
        </p:nvSpPr>
        <p:spPr>
          <a:xfrm>
            <a:off x="1186556" y="15730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30FD23A-44C3-947E-7979-743182731374}"/>
              </a:ext>
            </a:extLst>
          </p:cNvPr>
          <p:cNvSpPr txBox="1"/>
          <p:nvPr/>
        </p:nvSpPr>
        <p:spPr>
          <a:xfrm rot="13500000">
            <a:off x="1059018" y="14455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54E6012-4210-1D05-F108-4DCCB42BDB24}"/>
              </a:ext>
            </a:extLst>
          </p:cNvPr>
          <p:cNvSpPr txBox="1"/>
          <p:nvPr/>
        </p:nvSpPr>
        <p:spPr>
          <a:xfrm>
            <a:off x="1478851" y="18653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2328A4D4-EC58-7398-4922-404424D52417}"/>
              </a:ext>
            </a:extLst>
          </p:cNvPr>
          <p:cNvSpPr txBox="1"/>
          <p:nvPr/>
        </p:nvSpPr>
        <p:spPr>
          <a:xfrm>
            <a:off x="303029" y="32640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系统测试</a:t>
            </a: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70E49B57-6F72-46CD-356A-81110EA7317C}"/>
              </a:ext>
            </a:extLst>
          </p:cNvPr>
          <p:cNvSpPr txBox="1"/>
          <p:nvPr/>
        </p:nvSpPr>
        <p:spPr>
          <a:xfrm>
            <a:off x="315729" y="41217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通过执行uname - a、getconf PAGESIZE等指令，验证系统安装与配置的正确性，为后续实验提供保障。</a:t>
            </a: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D725469F-6C7B-B446-093B-D3A3F8DA6050}"/>
              </a:ext>
            </a:extLst>
          </p:cNvPr>
          <p:cNvSpPr txBox="1"/>
          <p:nvPr/>
        </p:nvSpPr>
        <p:spPr>
          <a:xfrm>
            <a:off x="1646308" y="20329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D4972B08-ABE0-07E5-77FA-8AEC1C669F85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163229E-3C92-A69F-6832-948DA5E5AE43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A1EBE11-9625-9F30-07EA-DD7A4A0914B4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1D839241-80BE-32E5-6F73-174C519A4355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E7F799C9-603D-560A-C0EF-0543D4AC20C8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E4D81205-097D-C60D-0EC0-8C7D6918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26" y="1148982"/>
            <a:ext cx="5232400" cy="346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63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827DA-E98A-B0D1-2F20-A0DC6AA0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6364336-BA3A-59F0-8677-7E2D1F404A60}"/>
              </a:ext>
            </a:extLst>
          </p:cNvPr>
          <p:cNvSpPr txBox="1"/>
          <p:nvPr/>
        </p:nvSpPr>
        <p:spPr>
          <a:xfrm rot="10800000">
            <a:off x="1186556" y="15730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0F49F74-1881-F4AB-9203-B9B1C1AADCA2}"/>
              </a:ext>
            </a:extLst>
          </p:cNvPr>
          <p:cNvSpPr txBox="1"/>
          <p:nvPr/>
        </p:nvSpPr>
        <p:spPr>
          <a:xfrm rot="17579324">
            <a:off x="952708" y="1339221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0750FCD-F0C3-80D6-1108-447A64BD0707}"/>
              </a:ext>
            </a:extLst>
          </p:cNvPr>
          <p:cNvSpPr txBox="1"/>
          <p:nvPr/>
        </p:nvSpPr>
        <p:spPr>
          <a:xfrm>
            <a:off x="1363114" y="1749694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85FA4FD-2301-70B3-80E4-5456EB631A34}"/>
              </a:ext>
            </a:extLst>
          </p:cNvPr>
          <p:cNvSpPr txBox="1"/>
          <p:nvPr/>
        </p:nvSpPr>
        <p:spPr>
          <a:xfrm>
            <a:off x="1186556" y="1573071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C80FDD3-0DDD-0761-8344-A041183588CC}"/>
              </a:ext>
            </a:extLst>
          </p:cNvPr>
          <p:cNvSpPr txBox="1"/>
          <p:nvPr/>
        </p:nvSpPr>
        <p:spPr>
          <a:xfrm rot="13500000">
            <a:off x="1059018" y="1445523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62355B4-52DE-B8AC-D43D-5443F3DBC4CF}"/>
              </a:ext>
            </a:extLst>
          </p:cNvPr>
          <p:cNvSpPr txBox="1"/>
          <p:nvPr/>
        </p:nvSpPr>
        <p:spPr>
          <a:xfrm>
            <a:off x="1478851" y="1865351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C7341FDE-FBEB-682D-C1EE-E0DCC1C5D7D6}"/>
              </a:ext>
            </a:extLst>
          </p:cNvPr>
          <p:cNvSpPr txBox="1"/>
          <p:nvPr/>
        </p:nvSpPr>
        <p:spPr>
          <a:xfrm>
            <a:off x="303029" y="3264026"/>
            <a:ext cx="32516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系统测试</a:t>
            </a: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45784776-6C78-E358-0EE8-ABF793A2D4CB}"/>
              </a:ext>
            </a:extLst>
          </p:cNvPr>
          <p:cNvSpPr txBox="1"/>
          <p:nvPr/>
        </p:nvSpPr>
        <p:spPr>
          <a:xfrm>
            <a:off x="315729" y="4121779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安装火狐</a:t>
            </a:r>
            <a:endParaRPr kumimoji="1"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5AA8C892-8F2B-2052-E85F-3C33272C72EB}"/>
              </a:ext>
            </a:extLst>
          </p:cNvPr>
          <p:cNvSpPr txBox="1"/>
          <p:nvPr/>
        </p:nvSpPr>
        <p:spPr>
          <a:xfrm>
            <a:off x="1646308" y="2032947"/>
            <a:ext cx="565100" cy="56509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06BEAA97-2F67-A659-57BA-AACD8521F20B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52272DA8-1C11-F8CB-2BED-8B07441E0B81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3FD405A-F04A-4933-3BEA-2DB2A997B497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1A165654-CC98-1BA0-4B54-627EDBFA1FE5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FFC5EBAC-B2B6-0673-A95B-48817C6A9E15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815FC19-D58A-AA84-300D-7FF74ACF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21" y="656590"/>
            <a:ext cx="4178149" cy="27466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96C548-FCA8-8ACD-31C5-EA169CA07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62" y="3608801"/>
            <a:ext cx="4044398" cy="2425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439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3124750" y="1802428"/>
            <a:ext cx="5595465" cy="944400"/>
          </a:xfrm>
          <a:prstGeom prst="parallelogram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7387" y="1338944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829198" y="1714573"/>
            <a:ext cx="724262" cy="65662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68259" y="1598778"/>
            <a:ext cx="1678678" cy="369332"/>
          </a:xfrm>
          <a:prstGeom prst="parallelogram">
            <a:avLst/>
          </a:prstGeom>
          <a:solidFill>
            <a:schemeClr val="bg1">
              <a:lumMod val="95000"/>
              <a:alpha val="7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50669" y="189394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使用tar命令备份/boot目录，确保在内核更新过程中，系统数据的安全性。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50669" y="1360548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系统备份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74AED85-FBD4-8ACF-7D6A-88E76F923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1" y="3251922"/>
            <a:ext cx="3305819" cy="28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40DBCF7-3518-6CC8-2B54-4F5143EF2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250" y="3251922"/>
            <a:ext cx="4258697" cy="256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D5A8E58-C347-4E48-D63C-6D9B32A6E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20" y="3148076"/>
            <a:ext cx="3416576" cy="3483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7F6EF-5234-D96C-A1F0-0CC626E3E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CDEE035-38FC-51D3-B0EF-7DCFCDC512DC}"/>
              </a:ext>
            </a:extLst>
          </p:cNvPr>
          <p:cNvSpPr txBox="1"/>
          <p:nvPr/>
        </p:nvSpPr>
        <p:spPr>
          <a:xfrm>
            <a:off x="5661660" y="3481984"/>
            <a:ext cx="5595465" cy="944400"/>
          </a:xfrm>
          <a:prstGeom prst="parallelogram">
            <a:avLst/>
          </a:pr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98E36A6-490A-008B-E1EE-EAB0A3F4D3E4}"/>
              </a:ext>
            </a:extLst>
          </p:cNvPr>
          <p:cNvSpPr txBox="1"/>
          <p:nvPr/>
        </p:nvSpPr>
        <p:spPr>
          <a:xfrm>
            <a:off x="5024297" y="301850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8BF3DE6-3876-64B0-8E59-5F0B1BB83472}"/>
              </a:ext>
            </a:extLst>
          </p:cNvPr>
          <p:cNvSpPr txBox="1"/>
          <p:nvPr/>
        </p:nvSpPr>
        <p:spPr>
          <a:xfrm>
            <a:off x="5366108" y="3360312"/>
            <a:ext cx="724262" cy="7242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CE7446B-AE75-4926-046B-B157DDC452B1}"/>
              </a:ext>
            </a:extLst>
          </p:cNvPr>
          <p:cNvSpPr txBox="1"/>
          <p:nvPr/>
        </p:nvSpPr>
        <p:spPr>
          <a:xfrm>
            <a:off x="6527169" y="3024248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内核源码下载与编译</a:t>
            </a: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01DBA86-368E-AB0B-5D48-DE2DB99E4D47}"/>
              </a:ext>
            </a:extLst>
          </p:cNvPr>
          <p:cNvSpPr txBox="1"/>
          <p:nvPr/>
        </p:nvSpPr>
        <p:spPr>
          <a:xfrm>
            <a:off x="6527169" y="355764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从gitee仓库下载内核源码，解压缩至指定目录，清理代码树，生成内核配置文件并进行编译，安装新内核。</a:t>
            </a: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362DB04-868C-C48C-15CA-9ADFFCA9545B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6219F2A3-835D-214B-B248-8FB847DE70E3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433D1F-764D-6B60-8F67-D1B899CCA6FC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75B6E694-3745-AC9D-36CC-4D68A62837E6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971A29F-F85E-C8C9-F89A-8AFD9FFD0BAE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159B2FF3-6D03-5FB8-A73F-DC06854A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1" y="1106310"/>
            <a:ext cx="4109684" cy="341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9D89086-9D20-CEF8-FB82-50A7DE9B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0" y="789356"/>
            <a:ext cx="3271783" cy="196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0D125F3-9592-CACD-17B2-35222EA21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0" y="4601223"/>
            <a:ext cx="3036116" cy="2046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36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CEC78-EFA4-C43F-C63A-35FB2737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028B976E-F50D-747B-E720-BC670C064759}"/>
              </a:ext>
            </a:extLst>
          </p:cNvPr>
          <p:cNvSpPr txBox="1"/>
          <p:nvPr/>
        </p:nvSpPr>
        <p:spPr>
          <a:xfrm>
            <a:off x="5661660" y="3481984"/>
            <a:ext cx="5595465" cy="944400"/>
          </a:xfrm>
          <a:prstGeom prst="parallelogram">
            <a:avLst/>
          </a:pr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9315533-E231-5DA7-BB9F-2ADF3B9E0C55}"/>
              </a:ext>
            </a:extLst>
          </p:cNvPr>
          <p:cNvSpPr txBox="1"/>
          <p:nvPr/>
        </p:nvSpPr>
        <p:spPr>
          <a:xfrm>
            <a:off x="5024297" y="301850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FFD709C-612C-B29F-9F97-B1ADFD8AF184}"/>
              </a:ext>
            </a:extLst>
          </p:cNvPr>
          <p:cNvSpPr txBox="1"/>
          <p:nvPr/>
        </p:nvSpPr>
        <p:spPr>
          <a:xfrm>
            <a:off x="5366108" y="3360312"/>
            <a:ext cx="724262" cy="7242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B4683E2E-D58D-9811-8EB2-E757BCE54D31}"/>
              </a:ext>
            </a:extLst>
          </p:cNvPr>
          <p:cNvSpPr txBox="1"/>
          <p:nvPr/>
        </p:nvSpPr>
        <p:spPr>
          <a:xfrm>
            <a:off x="6527169" y="3024248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内核源码下载与编译</a:t>
            </a: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C96D613-73A3-1CE7-BBDB-B50E95032E7B}"/>
              </a:ext>
            </a:extLst>
          </p:cNvPr>
          <p:cNvSpPr txBox="1"/>
          <p:nvPr/>
        </p:nvSpPr>
        <p:spPr>
          <a:xfrm>
            <a:off x="6527169" y="355764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从gitee仓库下载内核源码，解压缩至指定目录，清理代码树，生成内核配置文件并进行编译，安装新内核。</a:t>
            </a: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3CD0168-3DA7-02FD-8F5B-9160013E40D1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74005988-A90C-E5F2-2205-4FCA28CD49D0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B05E68-EDA2-DC8E-AAD1-209AE0A96BA6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32357638-D336-2B64-1299-CA4FEC086AB3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50CC7915-C5C4-488E-4468-2AA42A8AB67B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8B57F82-2745-E5D2-AD8D-41E0AAFA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9" r="2202"/>
          <a:stretch/>
        </p:blipFill>
        <p:spPr bwMode="auto">
          <a:xfrm>
            <a:off x="452878" y="1206343"/>
            <a:ext cx="5490210" cy="528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0664A4-68D6-19AC-E3C3-77092523B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81" y="261706"/>
            <a:ext cx="3855548" cy="255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3AD25B-27E0-70D6-DF38-F95C7E093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78" y="1949990"/>
            <a:ext cx="2432125" cy="22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60827C-C7EB-9EB0-E87C-ACE263292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8" y="4365311"/>
            <a:ext cx="2340363" cy="22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94D224-97B3-E765-E6F0-D3E6B2EF9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8" y="4566096"/>
            <a:ext cx="2765802" cy="1957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09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74AB02-4161-1E40-7082-9485604C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4E62B69-0955-7F3D-4FB8-5142B257BFDF}"/>
              </a:ext>
            </a:extLst>
          </p:cNvPr>
          <p:cNvSpPr txBox="1"/>
          <p:nvPr/>
        </p:nvSpPr>
        <p:spPr>
          <a:xfrm>
            <a:off x="5661660" y="3481984"/>
            <a:ext cx="5595465" cy="944400"/>
          </a:xfrm>
          <a:prstGeom prst="parallelogram">
            <a:avLst/>
          </a:pr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A4780A7-3778-B629-2B05-8079837AC113}"/>
              </a:ext>
            </a:extLst>
          </p:cNvPr>
          <p:cNvSpPr txBox="1"/>
          <p:nvPr/>
        </p:nvSpPr>
        <p:spPr>
          <a:xfrm>
            <a:off x="5024297" y="301850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310D3EC-CA9D-3643-2E35-88717716F57E}"/>
              </a:ext>
            </a:extLst>
          </p:cNvPr>
          <p:cNvSpPr txBox="1"/>
          <p:nvPr/>
        </p:nvSpPr>
        <p:spPr>
          <a:xfrm>
            <a:off x="5366108" y="3360312"/>
            <a:ext cx="724262" cy="7242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C77C735F-0962-F298-5544-5DAA9DC20493}"/>
              </a:ext>
            </a:extLst>
          </p:cNvPr>
          <p:cNvSpPr txBox="1"/>
          <p:nvPr/>
        </p:nvSpPr>
        <p:spPr>
          <a:xfrm>
            <a:off x="6527169" y="3024248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内核源码下载与编译</a:t>
            </a: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217199E-20A9-8091-2062-732A26ACE80B}"/>
              </a:ext>
            </a:extLst>
          </p:cNvPr>
          <p:cNvSpPr txBox="1"/>
          <p:nvPr/>
        </p:nvSpPr>
        <p:spPr>
          <a:xfrm>
            <a:off x="6527169" y="355764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从gitee仓库下载内核源码，解压缩至指定目录，清理代码树，生成内核配置文件并进行编译，安装新内核。</a:t>
            </a: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E8DECC94-1D2C-AEAF-125E-8FA620C89178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22C5030E-6C51-B6F8-F2B2-37F32BCB4521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FF0E8E0-1935-3372-A78D-0DAE5D75AEFC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3B7B8A48-9C06-3167-3540-1C376FB3313A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005F709F-31A4-FB95-D62C-290FB1358045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61AFA95-DABC-D23C-A717-B4899356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0" y="1114730"/>
            <a:ext cx="3354760" cy="274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881ECA-6720-89A0-8165-A58211E9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51" y="138775"/>
            <a:ext cx="3254957" cy="274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4CBFA5-AFD0-978E-C4DF-989728B45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54" y="243563"/>
            <a:ext cx="3182387" cy="264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237971-DCA5-7841-40BD-64C01A49A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0" y="3987415"/>
            <a:ext cx="3472385" cy="281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427594-AF1A-4F0E-EEAB-DC8D21DD6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62" y="4640182"/>
            <a:ext cx="2545838" cy="2078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31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FB92A-0E40-4E8F-DD1D-765514CD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5600825-F9FB-5210-EB5F-DEA87FBF8C81}"/>
              </a:ext>
            </a:extLst>
          </p:cNvPr>
          <p:cNvSpPr txBox="1"/>
          <p:nvPr/>
        </p:nvSpPr>
        <p:spPr>
          <a:xfrm>
            <a:off x="5661660" y="3481984"/>
            <a:ext cx="5595465" cy="944400"/>
          </a:xfrm>
          <a:prstGeom prst="parallelogram">
            <a:avLst/>
          </a:pr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05CD112-511E-E57C-BACF-C72B699CD328}"/>
              </a:ext>
            </a:extLst>
          </p:cNvPr>
          <p:cNvSpPr txBox="1"/>
          <p:nvPr/>
        </p:nvSpPr>
        <p:spPr>
          <a:xfrm>
            <a:off x="5024297" y="301850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DE4A28-FC97-83F6-EB7B-F8383BA1938F}"/>
              </a:ext>
            </a:extLst>
          </p:cNvPr>
          <p:cNvSpPr txBox="1"/>
          <p:nvPr/>
        </p:nvSpPr>
        <p:spPr>
          <a:xfrm>
            <a:off x="5366108" y="3360312"/>
            <a:ext cx="724262" cy="72426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DFFBE3E7-9E2F-B13B-817F-16D43A12FB5E}"/>
              </a:ext>
            </a:extLst>
          </p:cNvPr>
          <p:cNvSpPr txBox="1"/>
          <p:nvPr/>
        </p:nvSpPr>
        <p:spPr>
          <a:xfrm>
            <a:off x="6527169" y="3024248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内核源码下载与编译</a:t>
            </a: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FA46FDD-75C9-E538-2F1B-3A5E9490C228}"/>
              </a:ext>
            </a:extLst>
          </p:cNvPr>
          <p:cNvSpPr txBox="1"/>
          <p:nvPr/>
        </p:nvSpPr>
        <p:spPr>
          <a:xfrm>
            <a:off x="6527169" y="3557648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从gitee仓库下载内核源码，解压缩至指定目录，清理代码树，生成内核配置文件并进行编译，安装新内核。</a:t>
            </a: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D4DD64C0-558C-D54B-A620-E554AFF01FDF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E2DC2B35-126C-93E4-AC5E-77D4291800F1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7000D0-8082-CF54-C554-912756C39187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97923039-A0AE-60DE-1E50-D43A87B5B771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D9C2C2C2-769C-A6F1-7D70-9258D44CD062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9CA3F2C-0C18-FED2-3DA1-660F31FF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5" y="1073921"/>
            <a:ext cx="3198543" cy="264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25344B-5E2B-C272-F607-0BF26AB05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31" y="202247"/>
            <a:ext cx="3221946" cy="264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3D9947-2224-26E5-9394-E7D59CF63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9" y="3954184"/>
            <a:ext cx="3142119" cy="265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1795F4-D436-7DAC-D076-F63CDD00E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10" y="4599852"/>
            <a:ext cx="4310041" cy="2055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876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99582-3BD1-C6F3-450A-AD509677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4F807DA6-1F32-E336-578C-F9A053DDCB64}"/>
              </a:ext>
            </a:extLst>
          </p:cNvPr>
          <p:cNvSpPr txBox="1"/>
          <p:nvPr/>
        </p:nvSpPr>
        <p:spPr>
          <a:xfrm>
            <a:off x="881505" y="5218174"/>
            <a:ext cx="5595465" cy="944400"/>
          </a:xfrm>
          <a:prstGeom prst="parallelogram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9D9A4F9-5B28-820A-AD56-4A174704032F}"/>
              </a:ext>
            </a:extLst>
          </p:cNvPr>
          <p:cNvSpPr txBox="1"/>
          <p:nvPr/>
        </p:nvSpPr>
        <p:spPr>
          <a:xfrm>
            <a:off x="244142" y="4754690"/>
            <a:ext cx="1407884" cy="1407884"/>
          </a:xfrm>
          <a:prstGeom prst="ellipse">
            <a:avLst/>
          </a:prstGeom>
          <a:solidFill>
            <a:schemeClr val="bg1"/>
          </a:solidFill>
          <a:ln cap="sq">
            <a:noFill/>
          </a:ln>
          <a:effectLst>
            <a:outerShdw blurRad="254000" sx="102000" sy="102000" algn="ctr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E3F7953-2A84-41AB-1F6F-0E7263EC4F66}"/>
              </a:ext>
            </a:extLst>
          </p:cNvPr>
          <p:cNvSpPr txBox="1"/>
          <p:nvPr/>
        </p:nvSpPr>
        <p:spPr>
          <a:xfrm>
            <a:off x="585953" y="5108185"/>
            <a:ext cx="724262" cy="70089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828FF788-8D45-DE94-9236-D12C7A700F8A}"/>
              </a:ext>
            </a:extLst>
          </p:cNvPr>
          <p:cNvSpPr txBox="1"/>
          <p:nvPr/>
        </p:nvSpPr>
        <p:spPr>
          <a:xfrm>
            <a:off x="1791918" y="4826224"/>
            <a:ext cx="4406898" cy="420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引导更新</a:t>
            </a: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F2466BAE-8CE2-D716-7D8A-AE468CBB27AF}"/>
              </a:ext>
            </a:extLst>
          </p:cNvPr>
          <p:cNvSpPr txBox="1"/>
          <p:nvPr/>
        </p:nvSpPr>
        <p:spPr>
          <a:xfrm>
            <a:off x="1791918" y="5359624"/>
            <a:ext cx="4406898" cy="7379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更新引导文件，重启系统并选择新内核启动，修改默认启动内核，验证内核更新成功。</a:t>
            </a: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0720B19D-F493-5092-A433-914BBE946E88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AAB4F497-FCBE-0D70-E8E9-CDCFC1F92101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内核更新</a:t>
            </a:r>
            <a:endParaRPr kumimoji="1"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5B2ACD-0EC1-B72D-B350-78E36663FD68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>
              <a:extLst>
                <a:ext uri="{FF2B5EF4-FFF2-40B4-BE49-F238E27FC236}">
                  <a16:creationId xmlns:a16="http://schemas.microsoft.com/office/drawing/2014/main" id="{A04C26F9-851E-4489-7239-D23CFD55154A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>
              <a:extLst>
                <a:ext uri="{FF2B5EF4-FFF2-40B4-BE49-F238E27FC236}">
                  <a16:creationId xmlns:a16="http://schemas.microsoft.com/office/drawing/2014/main" id="{9453C92B-D66B-F599-C0DA-70C97C2ACE6F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695A3A5-C96D-A49C-C7B1-498DF03F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8" y="1167626"/>
            <a:ext cx="5301615" cy="121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E72939D-5429-45ED-A74F-96FB88F1C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59" y="237928"/>
            <a:ext cx="4176719" cy="2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731575E-BE5E-7433-76DA-27B87A4CA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r="1917" b="12397"/>
          <a:stretch/>
        </p:blipFill>
        <p:spPr bwMode="auto">
          <a:xfrm>
            <a:off x="244142" y="2798882"/>
            <a:ext cx="5513705" cy="13671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0A07583-72F3-78FE-F60D-85691E76A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r="36088" b="17398"/>
          <a:stretch/>
        </p:blipFill>
        <p:spPr bwMode="auto">
          <a:xfrm>
            <a:off x="6587359" y="2877037"/>
            <a:ext cx="4474210" cy="746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377E0DF-4FA5-D4FC-A823-82BA8398A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59" y="4035914"/>
            <a:ext cx="5190490" cy="43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256DF57-4F47-0205-4934-DE5113A2EF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59" y="4702582"/>
            <a:ext cx="5520690" cy="47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042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创建hello.c文件与Makefile文件，编写代码实现Hello World功能，编译并加载模块，查看打印信息。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编写Hello World模块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内核模块编程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5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03B5CBB1-072A-237C-B58D-1BFE2D290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56" y="1193800"/>
            <a:ext cx="3237865" cy="305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B98580-FD93-9CAF-1C6D-2BF49BAF2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00" y="1193800"/>
            <a:ext cx="3422650" cy="21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ADB4CFB-33C6-88E7-31E1-68BADA8DA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783" y="3662855"/>
            <a:ext cx="2994660" cy="28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85812-0BF2-0362-C700-6A932FF6B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BB3BA37-F889-5EA7-7E82-7F98CBBA839E}"/>
              </a:ext>
            </a:extLst>
          </p:cNvPr>
          <p:cNvSpPr txBox="1"/>
          <p:nvPr/>
        </p:nvSpPr>
        <p:spPr>
          <a:xfrm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9D14B29-928B-B782-6932-82F71BDF7D71}"/>
              </a:ext>
            </a:extLst>
          </p:cNvPr>
          <p:cNvSpPr txBox="1"/>
          <p:nvPr/>
        </p:nvSpPr>
        <p:spPr>
          <a:xfrm rot="5400000">
            <a:off x="110541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F840BC-E4E6-2235-948F-6A37DEB28019}"/>
              </a:ext>
            </a:extLst>
          </p:cNvPr>
          <p:cNvSpPr txBox="1"/>
          <p:nvPr/>
        </p:nvSpPr>
        <p:spPr>
          <a:xfrm>
            <a:off x="155343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创建hello.c文件与Makefile文件，编写代码实现Hello World功能，编译并加载模块，查看打印信息。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670CF23-FF1F-04C5-5CE4-8E671F93252A}"/>
              </a:ext>
            </a:extLst>
          </p:cNvPr>
          <p:cNvSpPr txBox="1"/>
          <p:nvPr/>
        </p:nvSpPr>
        <p:spPr>
          <a:xfrm rot="16200000" flipH="1">
            <a:off x="430569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5465433-102A-96D9-34E0-2B2D7C8D2DC5}"/>
              </a:ext>
            </a:extLst>
          </p:cNvPr>
          <p:cNvSpPr txBox="1"/>
          <p:nvPr/>
        </p:nvSpPr>
        <p:spPr>
          <a:xfrm>
            <a:off x="155343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编写Hello World模块</a:t>
            </a: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E959A42-A6D5-0E8F-6F86-F71B4CC94A63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3D314DE-9CBA-8962-6D43-C3C24CD2100F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内核模块编程</a:t>
            </a:r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150676C-8D3A-B2C2-FB14-C7C1D0BB0692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A374203B-0BF1-99DE-6328-5E62D1616124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CB251491-6868-834E-B084-845195183B26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8DCFA0C-A75E-2BF3-D2A8-E3B0CCFA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56" y="1514585"/>
            <a:ext cx="2403121" cy="117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118D65-6441-2C5F-C990-DF1DD1C4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47" y="2918571"/>
            <a:ext cx="48609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4427EE6-0A10-0944-0D13-CCDBB0489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93" y="4501592"/>
            <a:ext cx="5224145" cy="1664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996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-50337"/>
            <a:ext cx="12192000" cy="690310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blurRad="254000" dist="127000" dir="27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ahLst/>
            <a:cxnLst/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ahLst/>
            <a:cxnLst/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实验概述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143698" y="1986483"/>
            <a:ext cx="849772" cy="589277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B0BC9-080E-D49C-C8DA-E4F205A7F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9F5D834-F887-CBB3-8DBC-2E8106A57E58}"/>
              </a:ext>
            </a:extLst>
          </p:cNvPr>
          <p:cNvSpPr txBox="1"/>
          <p:nvPr/>
        </p:nvSpPr>
        <p:spPr>
          <a:xfrm>
            <a:off x="452878" y="1210659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内核模块操作</a:t>
            </a: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F76999A-AB93-D31B-2488-F7DC6136E5B6}"/>
              </a:ext>
            </a:extLst>
          </p:cNvPr>
          <p:cNvSpPr txBox="1"/>
          <p:nvPr/>
        </p:nvSpPr>
        <p:spPr>
          <a:xfrm>
            <a:off x="452879" y="1552332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使用insmod、dmesg、lsmod、rmmod等命令，对内核模块进行加载、查看、卸载等操作，熟悉模块管理流程。</a:t>
            </a: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EB8240B-6B13-7C73-6F63-041EAEC4609E}"/>
              </a:ext>
            </a:extLst>
          </p:cNvPr>
          <p:cNvSpPr txBox="1"/>
          <p:nvPr/>
        </p:nvSpPr>
        <p:spPr>
          <a:xfrm>
            <a:off x="451692" y="2754468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通过实际编写内核模块，掌握内核编程的基本方法与技巧，为后续复杂模块开发奠定基础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4059BD5-E6C7-8460-081B-DFC16EA1CD2A}"/>
              </a:ext>
            </a:extLst>
          </p:cNvPr>
          <p:cNvSpPr txBox="1"/>
          <p:nvPr/>
        </p:nvSpPr>
        <p:spPr>
          <a:xfrm>
            <a:off x="451691" y="2445265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模块编程实践</a:t>
            </a: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E255EA3-0125-246C-DB65-8810A56601EC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D604D3D-A73D-54F3-C75A-ED022B638844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内核模块编程</a:t>
            </a:r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A0B79C-DDEE-A34B-DB45-8E1AD227633B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5" name="标题 1">
              <a:extLst>
                <a:ext uri="{FF2B5EF4-FFF2-40B4-BE49-F238E27FC236}">
                  <a16:creationId xmlns:a16="http://schemas.microsoft.com/office/drawing/2014/main" id="{7F17441C-18D9-4C06-A56F-FC10E99366CD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>
              <a:extLst>
                <a:ext uri="{FF2B5EF4-FFF2-40B4-BE49-F238E27FC236}">
                  <a16:creationId xmlns:a16="http://schemas.microsoft.com/office/drawing/2014/main" id="{E0B1FCAA-CE45-EF77-026B-35C4FD141511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72C05C8-923D-D62B-D1DA-A984979A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" y="3560694"/>
            <a:ext cx="473583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9B9024-20CD-EDB9-E86A-998F0DDE5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7" y="5161205"/>
            <a:ext cx="4946650" cy="28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5478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856097" y="4310192"/>
            <a:ext cx="3114168" cy="2096818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0903" y="1436692"/>
            <a:ext cx="2787084" cy="2285933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45653" y="1898692"/>
            <a:ext cx="2787084" cy="2638765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58140" y="3812124"/>
            <a:ext cx="1064977" cy="10649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95800" y="2549077"/>
            <a:ext cx="1352550" cy="135255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28175" y="1857745"/>
            <a:ext cx="1864880" cy="1864880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49153" y="1573603"/>
            <a:ext cx="1520277" cy="996855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5289745" y="4754251"/>
            <a:ext cx="1064977" cy="352778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7575688" y="2038594"/>
            <a:ext cx="741073" cy="381000"/>
          </a:xfrm>
          <a:custGeom>
            <a:avLst/>
            <a:gdLst>
              <a:gd name="connsiteX0" fmla="*/ 1657350 w 1657350"/>
              <a:gd name="connsiteY0" fmla="*/ 381000 h 381000"/>
              <a:gd name="connsiteX1" fmla="*/ 1657350 w 1657350"/>
              <a:gd name="connsiteY1" fmla="*/ 381000 h 381000"/>
              <a:gd name="connsiteX2" fmla="*/ 1276350 w 1657350"/>
              <a:gd name="connsiteY2" fmla="*/ 0 h 381000"/>
              <a:gd name="connsiteX3" fmla="*/ 0 w 1657350"/>
              <a:gd name="connsiteY3" fmla="*/ 0 h 381000"/>
            </a:gdLst>
            <a:ahLst/>
            <a:cxnLst/>
            <a:rect l="l" t="t" r="r" b="b"/>
            <a:pathLst>
              <a:path w="1657350" h="381000">
                <a:moveTo>
                  <a:pt x="1657350" y="381000"/>
                </a:moveTo>
                <a:lnTo>
                  <a:pt x="1657350" y="381000"/>
                </a:lnTo>
                <a:lnTo>
                  <a:pt x="1276350" y="0"/>
                </a:lnTo>
                <a:lnTo>
                  <a:pt x="0" y="0"/>
                </a:lnTo>
              </a:path>
            </a:pathLst>
          </a:custGeom>
          <a:noFill/>
          <a:ln w="1905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09313" y="1512364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95825" y="5045790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16762" y="1982653"/>
            <a:ext cx="122477" cy="122477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0903" y="1116943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56097" y="3880245"/>
            <a:ext cx="3114168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45653" y="1626535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6187" y="1223806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kmalloc内存分配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4680" y="2016738"/>
            <a:ext cx="2379530" cy="164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使用kmalloc函数分配1KB、8KB内存，创建kmalloc.c与Makefile文件，编译加载模块，查看内存地址，分析内存布局。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962946" y="1710510"/>
            <a:ext cx="2373596" cy="67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内存管理分析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49430" y="2522767"/>
            <a:ext cx="2379530" cy="1944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结合实验结果，分析kmalloc与vmalloc在内存分配效率、地址连续性等方面的优势与适用场景，深入理解Linux内存管理机制。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164923" y="3987108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vmalloc内存分配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057662" y="4779526"/>
            <a:ext cx="2711039" cy="1299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5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使用vmalloc函数分配8KB、1MB、64MB内存，创建vmalloc.c与Makefile文件，进行编译加载，查看内存地址，对比kmalloc与vmalloc的内存分配特点。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77920" y="4151767"/>
            <a:ext cx="425417" cy="38569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90079" y="2419594"/>
            <a:ext cx="741073" cy="741182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86852" y="2959499"/>
            <a:ext cx="564129" cy="531705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0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DCC96-C8FE-FBBE-8D4A-EE0BF8120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A382B3-971C-8ACF-0AD8-95CA0487404E}"/>
              </a:ext>
            </a:extLst>
          </p:cNvPr>
          <p:cNvSpPr txBox="1"/>
          <p:nvPr/>
        </p:nvSpPr>
        <p:spPr>
          <a:xfrm>
            <a:off x="670903" y="1436692"/>
            <a:ext cx="2787084" cy="2285933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B2CC0A8-0DBD-8C56-75C2-BA76F668E05D}"/>
              </a:ext>
            </a:extLst>
          </p:cNvPr>
          <p:cNvSpPr txBox="1"/>
          <p:nvPr/>
        </p:nvSpPr>
        <p:spPr>
          <a:xfrm>
            <a:off x="670903" y="1116943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CF39F199-88DF-9DAE-F390-152FDB45C475}"/>
              </a:ext>
            </a:extLst>
          </p:cNvPr>
          <p:cNvSpPr txBox="1"/>
          <p:nvPr/>
        </p:nvSpPr>
        <p:spPr>
          <a:xfrm>
            <a:off x="816187" y="1223806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kmalloc内存分配</a:t>
            </a: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2F2318C-7830-36BF-2559-53D19AB4C1E2}"/>
              </a:ext>
            </a:extLst>
          </p:cNvPr>
          <p:cNvSpPr txBox="1"/>
          <p:nvPr/>
        </p:nvSpPr>
        <p:spPr>
          <a:xfrm>
            <a:off x="874680" y="2016738"/>
            <a:ext cx="2379530" cy="164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使用kmalloc函数分配1KB、8KB内存，创建kmalloc.c与Makefile文件，编译加载模块，查看内存地址，分析内存布局。</a:t>
            </a: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C4487FD-DAFD-04E4-C180-F33A9061BEEA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8144C0F0-2A13-3C7C-4E62-1922FEF9FD1B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</a:t>
            </a:r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1D340ED-9458-4DF9-0D85-7126B75E9B5E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BE4079B7-0C55-6701-93AD-74CB751AC777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65E94245-CCAB-7B42-2CD9-3667009136C9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D2144FA-B0FE-84F7-1BA5-1A4A1EDC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22" y="1223806"/>
            <a:ext cx="2339340" cy="989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F6438C-FB4E-334E-5734-8C2E12750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722" y="2350798"/>
            <a:ext cx="4832985" cy="118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B5074F-846A-F732-04B1-1355E4CB3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400" b="-5645"/>
          <a:stretch/>
        </p:blipFill>
        <p:spPr bwMode="auto">
          <a:xfrm>
            <a:off x="3845242" y="3605187"/>
            <a:ext cx="4501515" cy="2343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8555BB-ECFE-3D02-31EB-6900B4C2F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42" y="3921460"/>
            <a:ext cx="5414645" cy="6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7D40F5-713C-E2D5-4C4C-003F16324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42" y="4682868"/>
            <a:ext cx="5541010" cy="2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FD0189-2834-CDDA-9C0E-04ED3052A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189" y="4992076"/>
            <a:ext cx="5539740" cy="945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12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BB87FF-DDFB-7F24-8AF4-DB32DA1F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3C13DE9-0E0D-D96A-A58C-8A1C63124904}"/>
              </a:ext>
            </a:extLst>
          </p:cNvPr>
          <p:cNvSpPr txBox="1"/>
          <p:nvPr/>
        </p:nvSpPr>
        <p:spPr>
          <a:xfrm>
            <a:off x="670903" y="1436692"/>
            <a:ext cx="2787084" cy="2285933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E72CFB3-FCDF-B67F-5392-C1BEB50FD89C}"/>
              </a:ext>
            </a:extLst>
          </p:cNvPr>
          <p:cNvSpPr txBox="1"/>
          <p:nvPr/>
        </p:nvSpPr>
        <p:spPr>
          <a:xfrm>
            <a:off x="670903" y="1116943"/>
            <a:ext cx="2787084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0172B266-DCC2-2D72-73FC-556F00AB62C8}"/>
              </a:ext>
            </a:extLst>
          </p:cNvPr>
          <p:cNvSpPr txBox="1"/>
          <p:nvPr/>
        </p:nvSpPr>
        <p:spPr>
          <a:xfrm>
            <a:off x="816187" y="1223806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kmalloc内存分配</a:t>
            </a: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0B342F2-46A2-1F6D-3C39-4A3A2B859CE4}"/>
              </a:ext>
            </a:extLst>
          </p:cNvPr>
          <p:cNvSpPr txBox="1"/>
          <p:nvPr/>
        </p:nvSpPr>
        <p:spPr>
          <a:xfrm>
            <a:off x="874680" y="2016738"/>
            <a:ext cx="2379530" cy="1642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使用kmalloc函数分配1KB、8KB内存，创建kmalloc.c与Makefile文件，编译加载模块，查看内存地址，分析内存布局。</a:t>
            </a: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20F83F91-0B15-DDC8-69D2-67AD8A4C001B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43A1828-D64D-FF8F-0DD1-DC0792C8DCB4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</a:t>
            </a:r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3BD39E-8C7F-C0A2-584F-3558ED523139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0C634ADA-4DF5-FE77-200A-E04FCB1CEABE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0D19FF6D-50AF-047B-85A9-92522ACF352B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90B7877-084E-8A35-C870-DE13FDE4D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764" y="1035510"/>
            <a:ext cx="4528079" cy="29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D76EE2-8B83-7DB4-57C2-FA1010B22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6" b="12114"/>
          <a:stretch/>
        </p:blipFill>
        <p:spPr bwMode="auto">
          <a:xfrm>
            <a:off x="3653914" y="4064476"/>
            <a:ext cx="4426600" cy="26241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5456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9AF09-6148-72D2-384C-7E1FAF0F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1B40D7E3-C852-2F90-FDF8-787B0959D630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C00FA4F-E10E-3D08-6292-A2B8B8C730DE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</a:t>
            </a:r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72BD6E-C344-1A3E-E590-ED4A73DF888A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A75C7B5B-1203-B69B-465F-8FE49CE9C2CC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8A9DAB4D-8644-F8C1-86CF-F14E8651D9F1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286608B-77B5-4702-2B86-1454CCFEAC74}"/>
              </a:ext>
            </a:extLst>
          </p:cNvPr>
          <p:cNvSpPr txBox="1"/>
          <p:nvPr/>
        </p:nvSpPr>
        <p:spPr>
          <a:xfrm>
            <a:off x="614170" y="1536257"/>
            <a:ext cx="3114168" cy="2096818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6C51D6A0-D04C-2BCF-37E7-618E3C0C29F2}"/>
              </a:ext>
            </a:extLst>
          </p:cNvPr>
          <p:cNvSpPr txBox="1"/>
          <p:nvPr/>
        </p:nvSpPr>
        <p:spPr>
          <a:xfrm>
            <a:off x="614170" y="1106310"/>
            <a:ext cx="3114168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7CBBD2A7-2973-C9ED-3484-55A6D5279551}"/>
              </a:ext>
            </a:extLst>
          </p:cNvPr>
          <p:cNvSpPr txBox="1"/>
          <p:nvPr/>
        </p:nvSpPr>
        <p:spPr>
          <a:xfrm>
            <a:off x="922996" y="1213173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vmalloc内存分配</a:t>
            </a:r>
            <a:endParaRPr kumimoji="1" lang="zh-CN" altLang="en-US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EA504957-D1C5-DA92-6819-1CACEF7113F3}"/>
              </a:ext>
            </a:extLst>
          </p:cNvPr>
          <p:cNvSpPr txBox="1"/>
          <p:nvPr/>
        </p:nvSpPr>
        <p:spPr>
          <a:xfrm>
            <a:off x="815735" y="2005591"/>
            <a:ext cx="2711039" cy="1299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5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使用vmalloc函数分配8KB、1MB、64MB内存，创建vmalloc.c与Makefile文件，进行编译加载，查看内存地址，对比kmalloc与vmalloc的内存分配特点。</a:t>
            </a:r>
            <a:endParaRPr kumimoji="1"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A040D44-DBE3-27F6-3A4E-B23BE790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64" y="1106310"/>
            <a:ext cx="2508250" cy="105537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4CBAA1C-90DE-5E9D-9A6E-865050E3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119" y="2303559"/>
            <a:ext cx="4231116" cy="1610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F85D216-4894-B258-FB70-3A9328C04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64" y="3990040"/>
            <a:ext cx="4843145" cy="17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86C442D-CAC2-FDC4-09E8-863CA97BC6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3"/>
          <a:stretch/>
        </p:blipFill>
        <p:spPr bwMode="auto">
          <a:xfrm>
            <a:off x="4058119" y="4227231"/>
            <a:ext cx="4429125" cy="1000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1F470105-F9B7-BD14-0EDC-39162506A2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4" b="85680"/>
          <a:stretch/>
        </p:blipFill>
        <p:spPr bwMode="auto">
          <a:xfrm>
            <a:off x="4058119" y="5312084"/>
            <a:ext cx="5327650" cy="2108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87624C5-9387-9AEC-8404-F4929598F1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12865" r="8357" b="715"/>
          <a:stretch/>
        </p:blipFill>
        <p:spPr bwMode="auto">
          <a:xfrm>
            <a:off x="4037164" y="5522904"/>
            <a:ext cx="5259705" cy="12077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2623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8004-1256-72D0-4D96-F4DB172BF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46C3D922-21A6-CEFC-5EEC-28A6975746CC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C07D4C1E-9D80-CA64-D4A0-28AB16B2ED23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内存管理</a:t>
            </a:r>
            <a:endParaRPr kumimoji="1"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76E3BCB-CD4A-5559-3568-54BE8F5950D1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ADB2233B-27E9-A2E9-EC05-F0EA272721DF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CDC3A0AA-EC15-4B96-E0B8-FEF18AD51150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FB1DD13-2DEE-1A23-8C14-C2950113C3CA}"/>
              </a:ext>
            </a:extLst>
          </p:cNvPr>
          <p:cNvSpPr txBox="1"/>
          <p:nvPr/>
        </p:nvSpPr>
        <p:spPr>
          <a:xfrm>
            <a:off x="614170" y="1536257"/>
            <a:ext cx="3114168" cy="2096818"/>
          </a:xfrm>
          <a:prstGeom prst="roundRect">
            <a:avLst>
              <a:gd name="adj" fmla="val 6643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27B1B708-FDA1-5563-9341-31E316E89D6E}"/>
              </a:ext>
            </a:extLst>
          </p:cNvPr>
          <p:cNvSpPr txBox="1"/>
          <p:nvPr/>
        </p:nvSpPr>
        <p:spPr>
          <a:xfrm>
            <a:off x="614170" y="1106310"/>
            <a:ext cx="3114168" cy="83837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36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F0D4FE31-62BF-C7D1-61A0-BD87F687F12D}"/>
              </a:ext>
            </a:extLst>
          </p:cNvPr>
          <p:cNvSpPr txBox="1"/>
          <p:nvPr/>
        </p:nvSpPr>
        <p:spPr>
          <a:xfrm>
            <a:off x="922996" y="1213173"/>
            <a:ext cx="2518909" cy="626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vmalloc内存分配</a:t>
            </a:r>
            <a:endParaRPr kumimoji="1" lang="zh-CN" altLang="en-US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43E5A8DA-634A-CF2B-D4C8-3B3E9147983F}"/>
              </a:ext>
            </a:extLst>
          </p:cNvPr>
          <p:cNvSpPr txBox="1"/>
          <p:nvPr/>
        </p:nvSpPr>
        <p:spPr>
          <a:xfrm>
            <a:off x="815735" y="2005591"/>
            <a:ext cx="2711039" cy="1299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5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使用vmalloc函数分配8KB、1MB、64MB内存，创建vmalloc.c与Makefile文件，进行编译加载，查看内存地址，对比kmalloc与vmalloc的内存分配特点。</a:t>
            </a:r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4E22F1-2792-CCAB-38C7-58846B20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03" y="987931"/>
            <a:ext cx="3332053" cy="288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0BA167-C51A-D8CD-9E91-2BCDC7A61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-1296" r="11734" b="1296"/>
          <a:stretch/>
        </p:blipFill>
        <p:spPr bwMode="auto">
          <a:xfrm>
            <a:off x="3929904" y="3941177"/>
            <a:ext cx="4061158" cy="2679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326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51ADDF-E183-32F6-D64C-09223EA2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803D22B-F57C-0640-9C93-D66C0F97C492}"/>
              </a:ext>
            </a:extLst>
          </p:cNvPr>
          <p:cNvSpPr txBox="1"/>
          <p:nvPr/>
        </p:nvSpPr>
        <p:spPr>
          <a:xfrm>
            <a:off x="774700" y="1889799"/>
            <a:ext cx="3091876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190500" dist="38100" dir="810000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F25B8F1-46B0-60EA-9784-9ABC9177BDBC}"/>
              </a:ext>
            </a:extLst>
          </p:cNvPr>
          <p:cNvSpPr txBox="1"/>
          <p:nvPr/>
        </p:nvSpPr>
        <p:spPr>
          <a:xfrm>
            <a:off x="906514" y="4042687"/>
            <a:ext cx="2828248" cy="1538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调用内核时钟接口，创建current_time.c与Makefile文件，编译运行模块，打印当前时间，验证内核时钟接口的正确性。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DCA4E68-780B-A51C-E6B7-2C670006448E}"/>
              </a:ext>
            </a:extLst>
          </p:cNvPr>
          <p:cNvSpPr txBox="1"/>
          <p:nvPr/>
        </p:nvSpPr>
        <p:spPr>
          <a:xfrm>
            <a:off x="906514" y="3431501"/>
            <a:ext cx="2828248" cy="568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打印当前时间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555D74F-A4BA-B7EF-848E-5F8CFC90A472}"/>
              </a:ext>
            </a:extLst>
          </p:cNvPr>
          <p:cNvSpPr txBox="1"/>
          <p:nvPr/>
        </p:nvSpPr>
        <p:spPr>
          <a:xfrm>
            <a:off x="1836090" y="2361144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24A0F2-5A6A-B578-5CD9-7CFEDF37A41D}"/>
              </a:ext>
            </a:extLst>
          </p:cNvPr>
          <p:cNvSpPr txBox="1"/>
          <p:nvPr/>
        </p:nvSpPr>
        <p:spPr>
          <a:xfrm>
            <a:off x="1925703" y="2450759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127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3CECB3A-F4F1-A2C7-F837-F27B70F52BEC}"/>
              </a:ext>
            </a:extLst>
          </p:cNvPr>
          <p:cNvSpPr txBox="1"/>
          <p:nvPr/>
        </p:nvSpPr>
        <p:spPr>
          <a:xfrm>
            <a:off x="2135797" y="2671476"/>
            <a:ext cx="369682" cy="34843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998FB29-AD3B-4A38-5408-29FF981A8CFF}"/>
              </a:ext>
            </a:extLst>
          </p:cNvPr>
          <p:cNvSpPr txBox="1"/>
          <p:nvPr/>
        </p:nvSpPr>
        <p:spPr>
          <a:xfrm>
            <a:off x="3859431" y="2568916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ahLst/>
            <a:cxnLst/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A10D8C9-3984-04FE-A138-4FD999341E38}"/>
              </a:ext>
            </a:extLst>
          </p:cNvPr>
          <p:cNvSpPr txBox="1"/>
          <p:nvPr/>
        </p:nvSpPr>
        <p:spPr>
          <a:xfrm>
            <a:off x="2877847" y="1990666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ahLst/>
            <a:cxnLst/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>
            <a:outerShdw blurRad="190500" dist="152400" dir="8520000" sx="94000" sy="94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79B2BF86-D4C9-92CA-D0AE-53B2C6EA0ED7}"/>
              </a:ext>
            </a:extLst>
          </p:cNvPr>
          <p:cNvSpPr txBox="1"/>
          <p:nvPr/>
        </p:nvSpPr>
        <p:spPr>
          <a:xfrm>
            <a:off x="3065514" y="2085301"/>
            <a:ext cx="796248" cy="36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82B53CC-EB72-B5D4-AEC8-2828FF6F6DF4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D0633A1B-E18D-403B-1C6B-E767FCFBFFB8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内核时间管理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A171B41-2A8B-2BFD-67F0-E3E708F65C18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D17B9696-9357-EA9A-C849-0C75C04B8896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6774885-928D-4DA6-A679-331D7D7C267B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04C2AF5-7AED-8014-0C5B-003C63C9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69" y="1497313"/>
            <a:ext cx="2533015" cy="10229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3ECB28-08AA-9FC6-F04A-3F41218AB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68" y="2801262"/>
            <a:ext cx="5060315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8B3B59-90AE-06C8-9BF4-5E7914BEBAC4}"/>
              </a:ext>
            </a:extLst>
          </p:cNvPr>
          <p:cNvSpPr txBox="1"/>
          <p:nvPr/>
        </p:nvSpPr>
        <p:spPr>
          <a:xfrm>
            <a:off x="4538468" y="5565076"/>
            <a:ext cx="6097656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>
              <a:lnSpc>
                <a:spcPct val="150000"/>
              </a:lnSpc>
              <a:defRPr kumimoji="1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defRPr>
            </a:lvl1pPr>
          </a:lstStyle>
          <a:p>
            <a:r>
              <a:rPr lang="zh-CN" altLang="en-US" dirty="0"/>
              <a:t>成功在在屏幕上打印出格式化的时间、日期，并正确地加载和卸载。</a:t>
            </a:r>
          </a:p>
        </p:txBody>
      </p:sp>
    </p:spTree>
    <p:extLst>
      <p:ext uri="{BB962C8B-B14F-4D97-AF65-F5344CB8AC3E}">
        <p14:creationId xmlns:p14="http://schemas.microsoft.com/office/powerpoint/2010/main" val="2113428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B56B4-E149-2422-2019-896E0E7D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40690E7B-98C3-1381-845B-EA94496FC091}"/>
              </a:ext>
            </a:extLst>
          </p:cNvPr>
          <p:cNvSpPr txBox="1"/>
          <p:nvPr/>
        </p:nvSpPr>
        <p:spPr>
          <a:xfrm>
            <a:off x="962475" y="1700956"/>
            <a:ext cx="3091876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190500" dist="38100" dir="810000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AC5B7282-8DB9-1408-DD0A-23267F6396C6}"/>
              </a:ext>
            </a:extLst>
          </p:cNvPr>
          <p:cNvSpPr txBox="1"/>
          <p:nvPr/>
        </p:nvSpPr>
        <p:spPr>
          <a:xfrm>
            <a:off x="1094289" y="3853844"/>
            <a:ext cx="2828248" cy="1538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编写timer_example.c与Makefile文件，实现定时器功能，在特定时刻打印“hello,world”，掌握定时器的设置与使用方法。</a:t>
            </a:r>
            <a:endParaRPr kumimoji="1" lang="zh-CN" altLang="en-US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79E70C4-6D88-0702-B06E-BD5EE98EB10F}"/>
              </a:ext>
            </a:extLst>
          </p:cNvPr>
          <p:cNvSpPr txBox="1"/>
          <p:nvPr/>
        </p:nvSpPr>
        <p:spPr>
          <a:xfrm>
            <a:off x="1094289" y="3242658"/>
            <a:ext cx="2828248" cy="568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定时器应用</a:t>
            </a: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2321DDD-A5EC-3232-2A8A-5DE7841ADA4B}"/>
              </a:ext>
            </a:extLst>
          </p:cNvPr>
          <p:cNvSpPr txBox="1"/>
          <p:nvPr/>
        </p:nvSpPr>
        <p:spPr>
          <a:xfrm>
            <a:off x="2023865" y="2172301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501854E-17B7-A073-866C-C5BFD2C68685}"/>
              </a:ext>
            </a:extLst>
          </p:cNvPr>
          <p:cNvSpPr txBox="1"/>
          <p:nvPr/>
        </p:nvSpPr>
        <p:spPr>
          <a:xfrm>
            <a:off x="2113478" y="2261916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127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A1E567CD-5D1C-2F98-BB97-E304891DCF2C}"/>
              </a:ext>
            </a:extLst>
          </p:cNvPr>
          <p:cNvSpPr txBox="1"/>
          <p:nvPr/>
        </p:nvSpPr>
        <p:spPr>
          <a:xfrm>
            <a:off x="2326520" y="2480826"/>
            <a:ext cx="363786" cy="35204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45A376D-E0DB-5873-56F9-BF6B1BE802FA}"/>
              </a:ext>
            </a:extLst>
          </p:cNvPr>
          <p:cNvSpPr txBox="1"/>
          <p:nvPr/>
        </p:nvSpPr>
        <p:spPr>
          <a:xfrm>
            <a:off x="4045747" y="2380073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ahLst/>
            <a:cxnLst/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5166D94E-B2F1-E0B3-4B64-D31F3565617D}"/>
              </a:ext>
            </a:extLst>
          </p:cNvPr>
          <p:cNvSpPr txBox="1"/>
          <p:nvPr/>
        </p:nvSpPr>
        <p:spPr>
          <a:xfrm>
            <a:off x="3064163" y="1801823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ahLst/>
            <a:cxnLst/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>
            <a:outerShdw blurRad="190500" dist="152400" dir="8520000" sx="94000" sy="94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31811BF-2628-DE3C-1E19-D4F7A56E5267}"/>
              </a:ext>
            </a:extLst>
          </p:cNvPr>
          <p:cNvSpPr txBox="1"/>
          <p:nvPr/>
        </p:nvSpPr>
        <p:spPr>
          <a:xfrm>
            <a:off x="3247297" y="1896458"/>
            <a:ext cx="796248" cy="36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D4562C0E-7307-EB64-D035-88FA41599985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54709246-ED80-7AEE-AF09-28EE333DF71C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内核时间管理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D703DBD-966A-455C-6003-D0FDB49095DD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DC0FE28F-38B2-A9E0-4BDE-8D9C854AC9C5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2041EBA1-031D-5F14-B410-2C8490CD6735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7C0726E-D911-E4C5-B790-2BB81035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974" y="466235"/>
            <a:ext cx="2260600" cy="9055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039939F-6E8B-F4E7-08F6-70788E88D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121" y="1531333"/>
            <a:ext cx="4758690" cy="34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1F27DA3-A581-55F5-542A-5C743130FAB1}"/>
              </a:ext>
            </a:extLst>
          </p:cNvPr>
          <p:cNvSpPr txBox="1"/>
          <p:nvPr/>
        </p:nvSpPr>
        <p:spPr>
          <a:xfrm>
            <a:off x="4728542" y="5113571"/>
            <a:ext cx="6097656" cy="13214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 algn="ctr">
              <a:lnSpc>
                <a:spcPct val="150000"/>
              </a:lnSpc>
              <a:defRPr kumimoji="1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defRPr>
            </a:lvl1pPr>
          </a:lstStyle>
          <a:p>
            <a:pPr algn="l"/>
            <a:r>
              <a:rPr lang="zh-CN" altLang="en-US" dirty="0"/>
              <a:t>加载该内核模块</a:t>
            </a:r>
            <a:r>
              <a:rPr lang="en-US" altLang="zh-CN" dirty="0"/>
              <a:t>10</a:t>
            </a:r>
            <a:r>
              <a:rPr lang="zh-CN" altLang="en-US" dirty="0"/>
              <a:t>秒后打印“</a:t>
            </a:r>
            <a:r>
              <a:rPr lang="en-US" altLang="zh-CN" dirty="0" err="1"/>
              <a:t>hello,world</a:t>
            </a:r>
            <a:r>
              <a:rPr lang="en-US" altLang="zh-CN" dirty="0"/>
              <a:t>!”</a:t>
            </a:r>
            <a:r>
              <a:rPr lang="zh-CN" altLang="en-US" dirty="0"/>
              <a:t>，因为定时器执行了定时操作。合理使用定时器，可以使工作在指定时间点上执行，我们只需要执行一些初始化工作，设置一个超时时间，指定超时发生后执行的函数，然后激活定时器就可以了。指定的函数在定时器到期时自动执行。</a:t>
            </a:r>
          </a:p>
        </p:txBody>
      </p:sp>
    </p:spTree>
    <p:extLst>
      <p:ext uri="{BB962C8B-B14F-4D97-AF65-F5344CB8AC3E}">
        <p14:creationId xmlns:p14="http://schemas.microsoft.com/office/powerpoint/2010/main" val="289130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3D832C-D28C-DEE8-8685-E3DD194F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57C61BF1-8550-1375-F961-400B69086756}"/>
              </a:ext>
            </a:extLst>
          </p:cNvPr>
          <p:cNvSpPr txBox="1"/>
          <p:nvPr/>
        </p:nvSpPr>
        <p:spPr>
          <a:xfrm>
            <a:off x="727208" y="1651260"/>
            <a:ext cx="3091876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blurRad="190500" dist="38100" dir="810000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5BA8BED-3F4C-AC79-49ED-E114C764B193}"/>
              </a:ext>
            </a:extLst>
          </p:cNvPr>
          <p:cNvSpPr txBox="1"/>
          <p:nvPr/>
        </p:nvSpPr>
        <p:spPr>
          <a:xfrm>
            <a:off x="859022" y="3804148"/>
            <a:ext cx="2828248" cy="15387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>
              <a:lnSpc>
                <a:spcPct val="150000"/>
              </a:lnSpc>
              <a:defRPr kumimoji="1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defRPr>
            </a:lvl1pPr>
          </a:lstStyle>
          <a:p>
            <a:r>
              <a:rPr lang="en-US" altLang="zh-CN" dirty="0"/>
              <a:t>创建sum_time.c与Makefile文件，调用内核时钟接口，监控累加计算代码的运行时间，分析程序性能，为系统优化提供依据。</a:t>
            </a:r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51EFED73-92B9-41C0-B719-B1F3EFEE6323}"/>
              </a:ext>
            </a:extLst>
          </p:cNvPr>
          <p:cNvSpPr txBox="1"/>
          <p:nvPr/>
        </p:nvSpPr>
        <p:spPr>
          <a:xfrm>
            <a:off x="859022" y="3192962"/>
            <a:ext cx="2828248" cy="568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监控代码运行时间</a:t>
            </a: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786AEA9-3C6E-8CAD-CF14-84C346354F7F}"/>
              </a:ext>
            </a:extLst>
          </p:cNvPr>
          <p:cNvSpPr txBox="1"/>
          <p:nvPr/>
        </p:nvSpPr>
        <p:spPr>
          <a:xfrm>
            <a:off x="1788598" y="2122605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002B3AB2-171D-9691-3231-50A179BD6B32}"/>
              </a:ext>
            </a:extLst>
          </p:cNvPr>
          <p:cNvSpPr txBox="1"/>
          <p:nvPr/>
        </p:nvSpPr>
        <p:spPr>
          <a:xfrm>
            <a:off x="1878211" y="2212220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254000" dist="1270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5B562EC8-87A1-C858-0B27-437637B5B9AE}"/>
              </a:ext>
            </a:extLst>
          </p:cNvPr>
          <p:cNvSpPr txBox="1"/>
          <p:nvPr/>
        </p:nvSpPr>
        <p:spPr>
          <a:xfrm>
            <a:off x="2101892" y="2421644"/>
            <a:ext cx="342508" cy="37102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8650A97-0F36-609F-F691-414D3768DAD7}"/>
              </a:ext>
            </a:extLst>
          </p:cNvPr>
          <p:cNvSpPr txBox="1"/>
          <p:nvPr/>
        </p:nvSpPr>
        <p:spPr>
          <a:xfrm>
            <a:off x="3814287" y="2330377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ahLst/>
            <a:cxnLst/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E42DEFF-85D8-FA3C-E761-3FB5C133D371}"/>
              </a:ext>
            </a:extLst>
          </p:cNvPr>
          <p:cNvSpPr txBox="1"/>
          <p:nvPr/>
        </p:nvSpPr>
        <p:spPr>
          <a:xfrm>
            <a:off x="2811663" y="1752127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ahLst/>
            <a:cxnLst/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>
            <a:outerShdw blurRad="190500" dist="152400" dir="8520000" sx="94000" sy="94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5EDE264F-0A3A-D4DF-09F6-5E52A38DA8A0}"/>
              </a:ext>
            </a:extLst>
          </p:cNvPr>
          <p:cNvSpPr txBox="1"/>
          <p:nvPr/>
        </p:nvSpPr>
        <p:spPr>
          <a:xfrm>
            <a:off x="3020197" y="1846762"/>
            <a:ext cx="796248" cy="365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B0E4EA05-1E02-95DA-EC65-C39CA2756B70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665B497A-00AF-C372-26EB-6D367996FE7A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内核时间管理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F37F9E-DF6F-3B04-A015-F150013DBD33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A7D14302-3303-73D7-CE39-105CC1B5F0A1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40921FF8-FFF8-7ABA-3BAF-029BB971DA8A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E9AC869-AAF6-CB6F-3921-3BDF8DCF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05" y="1135487"/>
            <a:ext cx="2820035" cy="114046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393B841-3425-CC07-0A62-D5F255D6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05" y="2294591"/>
            <a:ext cx="5104765" cy="34810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CCE020EF-24A7-D24D-F8C0-41D05898B2AA}"/>
              </a:ext>
            </a:extLst>
          </p:cNvPr>
          <p:cNvSpPr txBox="1"/>
          <p:nvPr/>
        </p:nvSpPr>
        <p:spPr>
          <a:xfrm>
            <a:off x="4092582" y="5940716"/>
            <a:ext cx="719319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>
            <a:defPPr>
              <a:defRPr lang="zh-CN"/>
            </a:defPPr>
            <a:lvl1pPr>
              <a:lnSpc>
                <a:spcPct val="150000"/>
              </a:lnSpc>
              <a:defRPr kumimoji="1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defRPr>
            </a:lvl1pPr>
          </a:lstStyle>
          <a:p>
            <a:r>
              <a:rPr lang="zh-CN" altLang="en-US" dirty="0"/>
              <a:t>由程序运行结果可以看出，从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100000</a:t>
            </a:r>
            <a:r>
              <a:rPr lang="zh-CN" altLang="en-US" dirty="0"/>
              <a:t>的累加和所花时间是 </a:t>
            </a:r>
            <a:r>
              <a:rPr lang="en-US" altLang="zh-CN" dirty="0"/>
              <a:t>3 us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00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-50337"/>
            <a:ext cx="12192000" cy="690310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blurRad="254000" dist="127000" dir="27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ahLst/>
            <a:cxnLst/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ahLst/>
            <a:cxnLst/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问题与解决方案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143698" y="1986483"/>
            <a:ext cx="849772" cy="589277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775843" y="1914259"/>
            <a:ext cx="3986213" cy="4168775"/>
          </a:xfrm>
          <a:custGeom>
            <a:avLst/>
            <a:gdLst>
              <a:gd name="T0" fmla="*/ 435 w 1252"/>
              <a:gd name="T1" fmla="*/ 647 h 1304"/>
              <a:gd name="T2" fmla="*/ 406 w 1252"/>
              <a:gd name="T3" fmla="*/ 663 h 1304"/>
              <a:gd name="T4" fmla="*/ 175 w 1252"/>
              <a:gd name="T5" fmla="*/ 663 h 1304"/>
              <a:gd name="T6" fmla="*/ 146 w 1252"/>
              <a:gd name="T7" fmla="*/ 647 h 1304"/>
              <a:gd name="T8" fmla="*/ 64 w 1252"/>
              <a:gd name="T9" fmla="*/ 505 h 1304"/>
              <a:gd name="T10" fmla="*/ 6 w 1252"/>
              <a:gd name="T11" fmla="*/ 505 h 1304"/>
              <a:gd name="T12" fmla="*/ 6 w 1252"/>
              <a:gd name="T13" fmla="*/ 505 h 1304"/>
              <a:gd name="T14" fmla="*/ 6 w 1252"/>
              <a:gd name="T15" fmla="*/ 539 h 1304"/>
              <a:gd name="T16" fmla="*/ 107 w 1252"/>
              <a:gd name="T17" fmla="*/ 714 h 1304"/>
              <a:gd name="T18" fmla="*/ 136 w 1252"/>
              <a:gd name="T19" fmla="*/ 731 h 1304"/>
              <a:gd name="T20" fmla="*/ 445 w 1252"/>
              <a:gd name="T21" fmla="*/ 731 h 1304"/>
              <a:gd name="T22" fmla="*/ 474 w 1252"/>
              <a:gd name="T23" fmla="*/ 714 h 1304"/>
              <a:gd name="T24" fmla="*/ 763 w 1252"/>
              <a:gd name="T25" fmla="*/ 213 h 1304"/>
              <a:gd name="T26" fmla="*/ 792 w 1252"/>
              <a:gd name="T27" fmla="*/ 196 h 1304"/>
              <a:gd name="T28" fmla="*/ 1023 w 1252"/>
              <a:gd name="T29" fmla="*/ 196 h 1304"/>
              <a:gd name="T30" fmla="*/ 1052 w 1252"/>
              <a:gd name="T31" fmla="*/ 213 h 1304"/>
              <a:gd name="T32" fmla="*/ 1168 w 1252"/>
              <a:gd name="T33" fmla="*/ 413 h 1304"/>
              <a:gd name="T34" fmla="*/ 1168 w 1252"/>
              <a:gd name="T35" fmla="*/ 446 h 1304"/>
              <a:gd name="T36" fmla="*/ 1052 w 1252"/>
              <a:gd name="T37" fmla="*/ 647 h 1304"/>
              <a:gd name="T38" fmla="*/ 1023 w 1252"/>
              <a:gd name="T39" fmla="*/ 663 h 1304"/>
              <a:gd name="T40" fmla="*/ 792 w 1252"/>
              <a:gd name="T41" fmla="*/ 663 h 1304"/>
              <a:gd name="T42" fmla="*/ 763 w 1252"/>
              <a:gd name="T43" fmla="*/ 647 h 1304"/>
              <a:gd name="T44" fmla="*/ 682 w 1252"/>
              <a:gd name="T45" fmla="*/ 506 h 1304"/>
              <a:gd name="T46" fmla="*/ 623 w 1252"/>
              <a:gd name="T47" fmla="*/ 506 h 1304"/>
              <a:gd name="T48" fmla="*/ 623 w 1252"/>
              <a:gd name="T49" fmla="*/ 506 h 1304"/>
              <a:gd name="T50" fmla="*/ 623 w 1252"/>
              <a:gd name="T51" fmla="*/ 539 h 1304"/>
              <a:gd name="T52" fmla="*/ 724 w 1252"/>
              <a:gd name="T53" fmla="*/ 714 h 1304"/>
              <a:gd name="T54" fmla="*/ 753 w 1252"/>
              <a:gd name="T55" fmla="*/ 731 h 1304"/>
              <a:gd name="T56" fmla="*/ 1062 w 1252"/>
              <a:gd name="T57" fmla="*/ 731 h 1304"/>
              <a:gd name="T58" fmla="*/ 1091 w 1252"/>
              <a:gd name="T59" fmla="*/ 714 h 1304"/>
              <a:gd name="T60" fmla="*/ 1246 w 1252"/>
              <a:gd name="T61" fmla="*/ 446 h 1304"/>
              <a:gd name="T62" fmla="*/ 1246 w 1252"/>
              <a:gd name="T63" fmla="*/ 413 h 1304"/>
              <a:gd name="T64" fmla="*/ 1091 w 1252"/>
              <a:gd name="T65" fmla="*/ 145 h 1304"/>
              <a:gd name="T66" fmla="*/ 1062 w 1252"/>
              <a:gd name="T67" fmla="*/ 129 h 1304"/>
              <a:gd name="T68" fmla="*/ 753 w 1252"/>
              <a:gd name="T69" fmla="*/ 129 h 1304"/>
              <a:gd name="T70" fmla="*/ 724 w 1252"/>
              <a:gd name="T71" fmla="*/ 145 h 1304"/>
              <a:gd name="T72" fmla="*/ 435 w 1252"/>
              <a:gd name="T73" fmla="*/ 647 h 1304"/>
            </a:gdLst>
            <a:ahLst/>
            <a:cxnLst/>
            <a:rect l="0" t="0" r="r" b="b"/>
            <a:pathLst>
              <a:path w="1252" h="1304">
                <a:moveTo>
                  <a:pt x="435" y="647"/>
                </a:moveTo>
                <a:cubicBezTo>
                  <a:pt x="429" y="657"/>
                  <a:pt x="418" y="663"/>
                  <a:pt x="406" y="663"/>
                </a:cubicBezTo>
                <a:cubicBezTo>
                  <a:pt x="175" y="663"/>
                  <a:pt x="175" y="663"/>
                  <a:pt x="175" y="663"/>
                </a:cubicBezTo>
                <a:cubicBezTo>
                  <a:pt x="163" y="663"/>
                  <a:pt x="152" y="657"/>
                  <a:pt x="146" y="647"/>
                </a:cubicBezTo>
                <a:cubicBezTo>
                  <a:pt x="64" y="505"/>
                  <a:pt x="64" y="505"/>
                  <a:pt x="64" y="505"/>
                </a:cubicBezTo>
                <a:cubicBezTo>
                  <a:pt x="51" y="483"/>
                  <a:pt x="19" y="483"/>
                  <a:pt x="6" y="505"/>
                </a:cubicBezTo>
                <a:cubicBezTo>
                  <a:pt x="6" y="505"/>
                  <a:pt x="6" y="505"/>
                  <a:pt x="6" y="505"/>
                </a:cubicBezTo>
                <a:cubicBezTo>
                  <a:pt x="0" y="516"/>
                  <a:pt x="0" y="528"/>
                  <a:pt x="6" y="539"/>
                </a:cubicBezTo>
                <a:cubicBezTo>
                  <a:pt x="107" y="714"/>
                  <a:pt x="107" y="714"/>
                  <a:pt x="107" y="714"/>
                </a:cubicBezTo>
                <a:cubicBezTo>
                  <a:pt x="113" y="724"/>
                  <a:pt x="124" y="731"/>
                  <a:pt x="136" y="731"/>
                </a:cubicBezTo>
                <a:cubicBezTo>
                  <a:pt x="445" y="731"/>
                  <a:pt x="445" y="731"/>
                  <a:pt x="445" y="731"/>
                </a:cubicBezTo>
                <a:cubicBezTo>
                  <a:pt x="457" y="731"/>
                  <a:pt x="468" y="724"/>
                  <a:pt x="474" y="714"/>
                </a:cubicBezTo>
                <a:cubicBezTo>
                  <a:pt x="664" y="384"/>
                  <a:pt x="614" y="471"/>
                  <a:pt x="763" y="213"/>
                </a:cubicBezTo>
                <a:cubicBezTo>
                  <a:pt x="769" y="202"/>
                  <a:pt x="780" y="196"/>
                  <a:pt x="792" y="196"/>
                </a:cubicBezTo>
                <a:cubicBezTo>
                  <a:pt x="1023" y="196"/>
                  <a:pt x="1023" y="196"/>
                  <a:pt x="1023" y="196"/>
                </a:cubicBezTo>
                <a:cubicBezTo>
                  <a:pt x="1035" y="196"/>
                  <a:pt x="1046" y="202"/>
                  <a:pt x="1052" y="213"/>
                </a:cubicBezTo>
                <a:cubicBezTo>
                  <a:pt x="1168" y="413"/>
                  <a:pt x="1168" y="413"/>
                  <a:pt x="1168" y="413"/>
                </a:cubicBezTo>
                <a:cubicBezTo>
                  <a:pt x="1174" y="423"/>
                  <a:pt x="1174" y="436"/>
                  <a:pt x="1168" y="446"/>
                </a:cubicBezTo>
                <a:cubicBezTo>
                  <a:pt x="1052" y="647"/>
                  <a:pt x="1052" y="647"/>
                  <a:pt x="1052" y="647"/>
                </a:cubicBezTo>
                <a:cubicBezTo>
                  <a:pt x="1046" y="657"/>
                  <a:pt x="1035" y="663"/>
                  <a:pt x="1023" y="663"/>
                </a:cubicBezTo>
                <a:cubicBezTo>
                  <a:pt x="792" y="663"/>
                  <a:pt x="792" y="663"/>
                  <a:pt x="792" y="663"/>
                </a:cubicBezTo>
                <a:cubicBezTo>
                  <a:pt x="780" y="663"/>
                  <a:pt x="769" y="657"/>
                  <a:pt x="763" y="647"/>
                </a:cubicBezTo>
                <a:cubicBezTo>
                  <a:pt x="682" y="506"/>
                  <a:pt x="682" y="506"/>
                  <a:pt x="682" y="506"/>
                </a:cubicBezTo>
                <a:cubicBezTo>
                  <a:pt x="669" y="483"/>
                  <a:pt x="636" y="483"/>
                  <a:pt x="623" y="506"/>
                </a:cubicBezTo>
                <a:cubicBezTo>
                  <a:pt x="623" y="506"/>
                  <a:pt x="623" y="506"/>
                  <a:pt x="623" y="506"/>
                </a:cubicBezTo>
                <a:cubicBezTo>
                  <a:pt x="617" y="516"/>
                  <a:pt x="617" y="529"/>
                  <a:pt x="623" y="539"/>
                </a:cubicBezTo>
                <a:cubicBezTo>
                  <a:pt x="724" y="714"/>
                  <a:pt x="724" y="714"/>
                  <a:pt x="724" y="714"/>
                </a:cubicBezTo>
                <a:cubicBezTo>
                  <a:pt x="730" y="724"/>
                  <a:pt x="741" y="731"/>
                  <a:pt x="753" y="731"/>
                </a:cubicBezTo>
                <a:cubicBezTo>
                  <a:pt x="1062" y="731"/>
                  <a:pt x="1062" y="731"/>
                  <a:pt x="1062" y="731"/>
                </a:cubicBezTo>
                <a:cubicBezTo>
                  <a:pt x="1074" y="731"/>
                  <a:pt x="1085" y="724"/>
                  <a:pt x="1091" y="714"/>
                </a:cubicBezTo>
                <a:cubicBezTo>
                  <a:pt x="1246" y="446"/>
                  <a:pt x="1246" y="446"/>
                  <a:pt x="1246" y="446"/>
                </a:cubicBezTo>
                <a:cubicBezTo>
                  <a:pt x="1252" y="436"/>
                  <a:pt x="1252" y="423"/>
                  <a:pt x="1246" y="413"/>
                </a:cubicBezTo>
                <a:cubicBezTo>
                  <a:pt x="1091" y="145"/>
                  <a:pt x="1091" y="145"/>
                  <a:pt x="1091" y="145"/>
                </a:cubicBezTo>
                <a:cubicBezTo>
                  <a:pt x="1085" y="135"/>
                  <a:pt x="1074" y="129"/>
                  <a:pt x="1062" y="129"/>
                </a:cubicBezTo>
                <a:cubicBezTo>
                  <a:pt x="753" y="129"/>
                  <a:pt x="753" y="129"/>
                  <a:pt x="753" y="129"/>
                </a:cubicBezTo>
                <a:cubicBezTo>
                  <a:pt x="741" y="129"/>
                  <a:pt x="730" y="135"/>
                  <a:pt x="724" y="145"/>
                </a:cubicBezTo>
                <a:cubicBezTo>
                  <a:pt x="55" y="1304"/>
                  <a:pt x="808" y="0"/>
                  <a:pt x="435" y="6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 sz="2000"/>
          </a:p>
        </p:txBody>
      </p:sp>
      <p:sp>
        <p:nvSpPr>
          <p:cNvPr id="4" name="标题 1"/>
          <p:cNvSpPr txBox="1"/>
          <p:nvPr/>
        </p:nvSpPr>
        <p:spPr>
          <a:xfrm>
            <a:off x="2637479" y="2327008"/>
            <a:ext cx="3983038" cy="1924050"/>
          </a:xfrm>
          <a:custGeom>
            <a:avLst/>
            <a:gdLst>
              <a:gd name="T0" fmla="*/ 816 w 1251"/>
              <a:gd name="T1" fmla="*/ 84 h 602"/>
              <a:gd name="T2" fmla="*/ 845 w 1251"/>
              <a:gd name="T3" fmla="*/ 67 h 602"/>
              <a:gd name="T4" fmla="*/ 1076 w 1251"/>
              <a:gd name="T5" fmla="*/ 67 h 602"/>
              <a:gd name="T6" fmla="*/ 1106 w 1251"/>
              <a:gd name="T7" fmla="*/ 84 h 602"/>
              <a:gd name="T8" fmla="*/ 1187 w 1251"/>
              <a:gd name="T9" fmla="*/ 225 h 602"/>
              <a:gd name="T10" fmla="*/ 1245 w 1251"/>
              <a:gd name="T11" fmla="*/ 225 h 602"/>
              <a:gd name="T12" fmla="*/ 1245 w 1251"/>
              <a:gd name="T13" fmla="*/ 225 h 602"/>
              <a:gd name="T14" fmla="*/ 1245 w 1251"/>
              <a:gd name="T15" fmla="*/ 191 h 602"/>
              <a:gd name="T16" fmla="*/ 1144 w 1251"/>
              <a:gd name="T17" fmla="*/ 16 h 602"/>
              <a:gd name="T18" fmla="*/ 1115 w 1251"/>
              <a:gd name="T19" fmla="*/ 0 h 602"/>
              <a:gd name="T20" fmla="*/ 807 w 1251"/>
              <a:gd name="T21" fmla="*/ 0 h 602"/>
              <a:gd name="T22" fmla="*/ 777 w 1251"/>
              <a:gd name="T23" fmla="*/ 16 h 602"/>
              <a:gd name="T24" fmla="*/ 488 w 1251"/>
              <a:gd name="T25" fmla="*/ 518 h 602"/>
              <a:gd name="T26" fmla="*/ 459 w 1251"/>
              <a:gd name="T27" fmla="*/ 534 h 602"/>
              <a:gd name="T28" fmla="*/ 228 w 1251"/>
              <a:gd name="T29" fmla="*/ 534 h 602"/>
              <a:gd name="T30" fmla="*/ 199 w 1251"/>
              <a:gd name="T31" fmla="*/ 518 h 602"/>
              <a:gd name="T32" fmla="*/ 83 w 1251"/>
              <a:gd name="T33" fmla="*/ 317 h 602"/>
              <a:gd name="T34" fmla="*/ 83 w 1251"/>
              <a:gd name="T35" fmla="*/ 284 h 602"/>
              <a:gd name="T36" fmla="*/ 199 w 1251"/>
              <a:gd name="T37" fmla="*/ 84 h 602"/>
              <a:gd name="T38" fmla="*/ 228 w 1251"/>
              <a:gd name="T39" fmla="*/ 67 h 602"/>
              <a:gd name="T40" fmla="*/ 459 w 1251"/>
              <a:gd name="T41" fmla="*/ 67 h 602"/>
              <a:gd name="T42" fmla="*/ 488 w 1251"/>
              <a:gd name="T43" fmla="*/ 84 h 602"/>
              <a:gd name="T44" fmla="*/ 570 w 1251"/>
              <a:gd name="T45" fmla="*/ 225 h 602"/>
              <a:gd name="T46" fmla="*/ 628 w 1251"/>
              <a:gd name="T47" fmla="*/ 225 h 602"/>
              <a:gd name="T48" fmla="*/ 628 w 1251"/>
              <a:gd name="T49" fmla="*/ 225 h 602"/>
              <a:gd name="T50" fmla="*/ 628 w 1251"/>
              <a:gd name="T51" fmla="*/ 191 h 602"/>
              <a:gd name="T52" fmla="*/ 527 w 1251"/>
              <a:gd name="T53" fmla="*/ 16 h 602"/>
              <a:gd name="T54" fmla="*/ 498 w 1251"/>
              <a:gd name="T55" fmla="*/ 0 h 602"/>
              <a:gd name="T56" fmla="*/ 189 w 1251"/>
              <a:gd name="T57" fmla="*/ 0 h 602"/>
              <a:gd name="T58" fmla="*/ 160 w 1251"/>
              <a:gd name="T59" fmla="*/ 16 h 602"/>
              <a:gd name="T60" fmla="*/ 6 w 1251"/>
              <a:gd name="T61" fmla="*/ 284 h 602"/>
              <a:gd name="T62" fmla="*/ 6 w 1251"/>
              <a:gd name="T63" fmla="*/ 317 h 602"/>
              <a:gd name="T64" fmla="*/ 160 w 1251"/>
              <a:gd name="T65" fmla="*/ 585 h 602"/>
              <a:gd name="T66" fmla="*/ 189 w 1251"/>
              <a:gd name="T67" fmla="*/ 602 h 602"/>
              <a:gd name="T68" fmla="*/ 498 w 1251"/>
              <a:gd name="T69" fmla="*/ 602 h 602"/>
              <a:gd name="T70" fmla="*/ 527 w 1251"/>
              <a:gd name="T71" fmla="*/ 585 h 602"/>
              <a:gd name="T72" fmla="*/ 816 w 1251"/>
              <a:gd name="T73" fmla="*/ 84 h 602"/>
            </a:gdLst>
            <a:ahLst/>
            <a:cxnLst/>
            <a:rect l="0" t="0" r="r" b="b"/>
            <a:pathLst>
              <a:path w="1251" h="602">
                <a:moveTo>
                  <a:pt x="816" y="84"/>
                </a:moveTo>
                <a:cubicBezTo>
                  <a:pt x="822" y="73"/>
                  <a:pt x="833" y="67"/>
                  <a:pt x="845" y="67"/>
                </a:cubicBezTo>
                <a:cubicBezTo>
                  <a:pt x="1076" y="67"/>
                  <a:pt x="1076" y="67"/>
                  <a:pt x="1076" y="67"/>
                </a:cubicBezTo>
                <a:cubicBezTo>
                  <a:pt x="1088" y="67"/>
                  <a:pt x="1100" y="73"/>
                  <a:pt x="1106" y="84"/>
                </a:cubicBezTo>
                <a:cubicBezTo>
                  <a:pt x="1187" y="225"/>
                  <a:pt x="1187" y="225"/>
                  <a:pt x="1187" y="225"/>
                </a:cubicBezTo>
                <a:cubicBezTo>
                  <a:pt x="1200" y="247"/>
                  <a:pt x="1233" y="247"/>
                  <a:pt x="1245" y="225"/>
                </a:cubicBezTo>
                <a:cubicBezTo>
                  <a:pt x="1245" y="225"/>
                  <a:pt x="1245" y="225"/>
                  <a:pt x="1245" y="225"/>
                </a:cubicBezTo>
                <a:cubicBezTo>
                  <a:pt x="1251" y="215"/>
                  <a:pt x="1251" y="202"/>
                  <a:pt x="1245" y="19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38" y="6"/>
                  <a:pt x="1127" y="0"/>
                  <a:pt x="1115" y="0"/>
                </a:cubicBezTo>
                <a:cubicBezTo>
                  <a:pt x="807" y="0"/>
                  <a:pt x="807" y="0"/>
                  <a:pt x="807" y="0"/>
                </a:cubicBezTo>
                <a:cubicBezTo>
                  <a:pt x="795" y="0"/>
                  <a:pt x="783" y="6"/>
                  <a:pt x="777" y="16"/>
                </a:cubicBezTo>
                <a:cubicBezTo>
                  <a:pt x="777" y="16"/>
                  <a:pt x="557" y="399"/>
                  <a:pt x="488" y="518"/>
                </a:cubicBezTo>
                <a:cubicBezTo>
                  <a:pt x="482" y="528"/>
                  <a:pt x="471" y="534"/>
                  <a:pt x="459" y="534"/>
                </a:cubicBezTo>
                <a:cubicBezTo>
                  <a:pt x="228" y="534"/>
                  <a:pt x="228" y="534"/>
                  <a:pt x="228" y="534"/>
                </a:cubicBezTo>
                <a:cubicBezTo>
                  <a:pt x="216" y="534"/>
                  <a:pt x="205" y="528"/>
                  <a:pt x="199" y="518"/>
                </a:cubicBezTo>
                <a:cubicBezTo>
                  <a:pt x="83" y="317"/>
                  <a:pt x="83" y="317"/>
                  <a:pt x="83" y="317"/>
                </a:cubicBezTo>
                <a:cubicBezTo>
                  <a:pt x="77" y="307"/>
                  <a:pt x="77" y="294"/>
                  <a:pt x="83" y="284"/>
                </a:cubicBezTo>
                <a:cubicBezTo>
                  <a:pt x="199" y="84"/>
                  <a:pt x="199" y="84"/>
                  <a:pt x="199" y="84"/>
                </a:cubicBezTo>
                <a:cubicBezTo>
                  <a:pt x="205" y="73"/>
                  <a:pt x="216" y="67"/>
                  <a:pt x="228" y="67"/>
                </a:cubicBezTo>
                <a:cubicBezTo>
                  <a:pt x="459" y="67"/>
                  <a:pt x="459" y="67"/>
                  <a:pt x="459" y="67"/>
                </a:cubicBezTo>
                <a:cubicBezTo>
                  <a:pt x="471" y="67"/>
                  <a:pt x="482" y="73"/>
                  <a:pt x="488" y="84"/>
                </a:cubicBezTo>
                <a:cubicBezTo>
                  <a:pt x="570" y="225"/>
                  <a:pt x="570" y="225"/>
                  <a:pt x="570" y="225"/>
                </a:cubicBezTo>
                <a:cubicBezTo>
                  <a:pt x="582" y="247"/>
                  <a:pt x="615" y="247"/>
                  <a:pt x="628" y="225"/>
                </a:cubicBezTo>
                <a:cubicBezTo>
                  <a:pt x="628" y="225"/>
                  <a:pt x="628" y="225"/>
                  <a:pt x="628" y="225"/>
                </a:cubicBezTo>
                <a:cubicBezTo>
                  <a:pt x="634" y="214"/>
                  <a:pt x="634" y="201"/>
                  <a:pt x="628" y="191"/>
                </a:cubicBezTo>
                <a:cubicBezTo>
                  <a:pt x="527" y="16"/>
                  <a:pt x="527" y="16"/>
                  <a:pt x="527" y="16"/>
                </a:cubicBezTo>
                <a:cubicBezTo>
                  <a:pt x="521" y="6"/>
                  <a:pt x="510" y="0"/>
                  <a:pt x="498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77" y="0"/>
                  <a:pt x="166" y="6"/>
                  <a:pt x="160" y="16"/>
                </a:cubicBezTo>
                <a:cubicBezTo>
                  <a:pt x="6" y="284"/>
                  <a:pt x="6" y="284"/>
                  <a:pt x="6" y="284"/>
                </a:cubicBezTo>
                <a:cubicBezTo>
                  <a:pt x="0" y="294"/>
                  <a:pt x="0" y="307"/>
                  <a:pt x="6" y="317"/>
                </a:cubicBezTo>
                <a:cubicBezTo>
                  <a:pt x="160" y="585"/>
                  <a:pt x="160" y="585"/>
                  <a:pt x="160" y="585"/>
                </a:cubicBezTo>
                <a:cubicBezTo>
                  <a:pt x="166" y="595"/>
                  <a:pt x="177" y="602"/>
                  <a:pt x="189" y="602"/>
                </a:cubicBezTo>
                <a:cubicBezTo>
                  <a:pt x="498" y="602"/>
                  <a:pt x="498" y="602"/>
                  <a:pt x="498" y="602"/>
                </a:cubicBezTo>
                <a:cubicBezTo>
                  <a:pt x="510" y="602"/>
                  <a:pt x="521" y="595"/>
                  <a:pt x="527" y="585"/>
                </a:cubicBezTo>
                <a:cubicBezTo>
                  <a:pt x="558" y="530"/>
                  <a:pt x="585" y="485"/>
                  <a:pt x="816" y="8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 sz="2000"/>
          </a:p>
        </p:txBody>
      </p:sp>
      <p:sp>
        <p:nvSpPr>
          <p:cNvPr id="5" name="标题 1"/>
          <p:cNvSpPr txBox="1"/>
          <p:nvPr/>
        </p:nvSpPr>
        <p:spPr>
          <a:xfrm>
            <a:off x="3967493" y="681101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功能拓展</a:t>
            </a:r>
            <a:endParaRPr kumimoji="1" lang="zh-CN" altLang="en-US" sz="2000"/>
          </a:p>
        </p:txBody>
      </p:sp>
      <p:sp>
        <p:nvSpPr>
          <p:cNvPr id="6" name="标题 1"/>
          <p:cNvSpPr txBox="1"/>
          <p:nvPr/>
        </p:nvSpPr>
        <p:spPr>
          <a:xfrm>
            <a:off x="3590042" y="1387250"/>
            <a:ext cx="4444987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实现内核更新、内核模块编程、内存管理及内核时间管理等功能，深入探索系统核心机制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000" dirty="0"/>
          </a:p>
        </p:txBody>
      </p:sp>
      <p:sp>
        <p:nvSpPr>
          <p:cNvPr id="7" name="标题 1"/>
          <p:cNvSpPr txBox="1"/>
          <p:nvPr/>
        </p:nvSpPr>
        <p:spPr>
          <a:xfrm>
            <a:off x="-249632" y="3014119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安装与配置</a:t>
            </a:r>
            <a:endParaRPr kumimoji="1" lang="zh-CN" altLang="en-US" sz="2000" dirty="0"/>
          </a:p>
        </p:txBody>
      </p:sp>
      <p:sp>
        <p:nvSpPr>
          <p:cNvPr id="8" name="标题 1"/>
          <p:cNvSpPr txBox="1"/>
          <p:nvPr/>
        </p:nvSpPr>
        <p:spPr>
          <a:xfrm>
            <a:off x="565662" y="3804067"/>
            <a:ext cx="2190413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完成openEuler操作系统在虚拟机上的安装，配置桌面环境与基础工具，为后续实验奠定基础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000" dirty="0"/>
          </a:p>
        </p:txBody>
      </p:sp>
      <p:sp>
        <p:nvSpPr>
          <p:cNvPr id="9" name="标题 1"/>
          <p:cNvSpPr txBox="1"/>
          <p:nvPr/>
        </p:nvSpPr>
        <p:spPr>
          <a:xfrm>
            <a:off x="7352135" y="2926216"/>
            <a:ext cx="682418" cy="61869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 sz="2000"/>
          </a:p>
        </p:txBody>
      </p:sp>
      <p:sp>
        <p:nvSpPr>
          <p:cNvPr id="10" name="标题 1"/>
          <p:cNvSpPr txBox="1"/>
          <p:nvPr/>
        </p:nvSpPr>
        <p:spPr>
          <a:xfrm>
            <a:off x="5411685" y="2926216"/>
            <a:ext cx="639318" cy="618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 sz="2000"/>
          </a:p>
        </p:txBody>
      </p:sp>
      <p:sp>
        <p:nvSpPr>
          <p:cNvPr id="11" name="标题 1"/>
          <p:cNvSpPr txBox="1"/>
          <p:nvPr/>
        </p:nvSpPr>
        <p:spPr>
          <a:xfrm>
            <a:off x="3481056" y="2926216"/>
            <a:ext cx="571148" cy="6186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 sz="2000"/>
          </a:p>
        </p:txBody>
      </p:sp>
      <p:sp>
        <p:nvSpPr>
          <p:cNvPr id="12" name="标题 1"/>
          <p:cNvSpPr txBox="1"/>
          <p:nvPr/>
        </p:nvSpPr>
        <p:spPr>
          <a:xfrm>
            <a:off x="8290891" y="2975201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问题解决</a:t>
            </a:r>
            <a:endParaRPr kumimoji="1" lang="zh-CN" altLang="en-US" sz="2000" dirty="0"/>
          </a:p>
        </p:txBody>
      </p:sp>
      <p:sp>
        <p:nvSpPr>
          <p:cNvPr id="13" name="标题 1"/>
          <p:cNvSpPr txBox="1"/>
          <p:nvPr/>
        </p:nvSpPr>
        <p:spPr>
          <a:xfrm>
            <a:off x="8758881" y="3707795"/>
            <a:ext cx="2644700" cy="9244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针对实验中出现的问题，分析原因并提出有效解决方案，积累故障排除经验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000" dirty="0"/>
          </a:p>
        </p:txBody>
      </p:sp>
      <p:sp>
        <p:nvSpPr>
          <p:cNvPr id="14" name="标题 1"/>
          <p:cNvSpPr txBox="1"/>
          <p:nvPr/>
        </p:nvSpPr>
        <p:spPr>
          <a:xfrm>
            <a:off x="480310" y="352973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实验目标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7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73BA902-6166-D7C3-5A61-3D041E91388D}"/>
              </a:ext>
            </a:extLst>
          </p:cNvPr>
          <p:cNvSpPr txBox="1"/>
          <p:nvPr/>
        </p:nvSpPr>
        <p:spPr>
          <a:xfrm>
            <a:off x="3941876" y="4692322"/>
            <a:ext cx="38631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>
            <a:defPPr>
              <a:defRPr lang="zh-CN"/>
            </a:defPPr>
            <a:lvl1pPr algn="ctr">
              <a:lnSpc>
                <a:spcPct val="120000"/>
              </a:lnSpc>
              <a:defRPr kumimoji="1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defRPr>
            </a:lvl1pPr>
          </a:lstStyle>
          <a:p>
            <a:r>
              <a:rPr lang="zh-CN" altLang="en-US" dirty="0"/>
              <a:t>姓名：李昊伦 班级：</a:t>
            </a:r>
            <a:r>
              <a:rPr lang="en-US" altLang="zh-CN" dirty="0"/>
              <a:t>2023211805 </a:t>
            </a:r>
          </a:p>
          <a:p>
            <a:r>
              <a:rPr lang="zh-CN" altLang="en-US" dirty="0"/>
              <a:t>学号：</a:t>
            </a:r>
            <a:r>
              <a:rPr lang="en-US" altLang="zh-CN" dirty="0"/>
              <a:t>2023211595 </a:t>
            </a:r>
            <a:r>
              <a:rPr lang="zh-CN" altLang="en-US" dirty="0"/>
              <a:t>分工：</a:t>
            </a:r>
            <a:r>
              <a:rPr lang="en-US" altLang="zh-CN" dirty="0"/>
              <a:t>100% </a:t>
            </a:r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CF7BD7BB-93BE-FCED-266D-215BB5D246DA}"/>
              </a:ext>
            </a:extLst>
          </p:cNvPr>
          <p:cNvSpPr txBox="1"/>
          <p:nvPr/>
        </p:nvSpPr>
        <p:spPr>
          <a:xfrm>
            <a:off x="4016448" y="3998646"/>
            <a:ext cx="3580679" cy="6936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实验小组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9451610" y="1919565"/>
            <a:ext cx="919645" cy="919645"/>
          </a:xfrm>
          <a:prstGeom prst="arc">
            <a:avLst>
              <a:gd name="adj1" fmla="val 11519722"/>
              <a:gd name="adj2" fmla="val 9289648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4" name="标题 1"/>
          <p:cNvSpPr txBox="1"/>
          <p:nvPr/>
        </p:nvSpPr>
        <p:spPr>
          <a:xfrm>
            <a:off x="5629828" y="1919565"/>
            <a:ext cx="919645" cy="919645"/>
          </a:xfrm>
          <a:prstGeom prst="arc">
            <a:avLst>
              <a:gd name="adj1" fmla="val 11519722"/>
              <a:gd name="adj2" fmla="val 123087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>
            <a:off x="1808046" y="1919565"/>
            <a:ext cx="919645" cy="919645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6" name="标题 1"/>
          <p:cNvSpPr txBox="1"/>
          <p:nvPr/>
        </p:nvSpPr>
        <p:spPr>
          <a:xfrm>
            <a:off x="4149680" y="2302986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7876818" y="2302986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8" name="标题 1"/>
          <p:cNvSpPr txBox="1"/>
          <p:nvPr/>
        </p:nvSpPr>
        <p:spPr>
          <a:xfrm>
            <a:off x="9562331" y="2030284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9731175" y="2184125"/>
            <a:ext cx="360515" cy="39052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>
            <a:off x="8303964" y="2978505"/>
            <a:ext cx="3214936" cy="7028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编译报错</a:t>
            </a:r>
            <a:endParaRPr kumimoji="1" lang="zh-CN" altLang="en-US" sz="2400"/>
          </a:p>
        </p:txBody>
      </p:sp>
      <p:sp>
        <p:nvSpPr>
          <p:cNvPr id="11" name="标题 1"/>
          <p:cNvSpPr txBox="1"/>
          <p:nvPr/>
        </p:nvSpPr>
        <p:spPr>
          <a:xfrm>
            <a:off x="8303964" y="3731395"/>
            <a:ext cx="3214936" cy="161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内核模块编程时，因代码错误与Makefile格式问题导致编译报错，通过仔细检查代码与修正Makefile缩进方式解决，确保模块编译成功。</a:t>
            </a:r>
            <a:endParaRPr kumimoji="1" lang="zh-CN" altLang="en-US" sz="2400" dirty="0"/>
          </a:p>
        </p:txBody>
      </p:sp>
      <p:sp>
        <p:nvSpPr>
          <p:cNvPr id="12" name="标题 1"/>
          <p:cNvSpPr txBox="1"/>
          <p:nvPr/>
        </p:nvSpPr>
        <p:spPr>
          <a:xfrm>
            <a:off x="5740548" y="2030284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5894388" y="2208437"/>
            <a:ext cx="390525" cy="3418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4" name="标题 1"/>
          <p:cNvSpPr txBox="1"/>
          <p:nvPr/>
        </p:nvSpPr>
        <p:spPr>
          <a:xfrm>
            <a:off x="4482182" y="2978505"/>
            <a:ext cx="3214936" cy="7028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文件操作限制</a:t>
            </a:r>
            <a:endParaRPr kumimoji="1" lang="zh-CN" altLang="en-US" sz="2400"/>
          </a:p>
        </p:txBody>
      </p:sp>
      <p:sp>
        <p:nvSpPr>
          <p:cNvPr id="15" name="标题 1"/>
          <p:cNvSpPr txBox="1"/>
          <p:nvPr/>
        </p:nvSpPr>
        <p:spPr>
          <a:xfrm>
            <a:off x="4482182" y="3731395"/>
            <a:ext cx="3214936" cy="161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在内核更新中，无法像主机一样复制剪切粘贴移动内核源码文件，安装VMware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Tools或使用命令行解决，提高文件操作效率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400" dirty="0"/>
          </a:p>
        </p:txBody>
      </p:sp>
      <p:sp>
        <p:nvSpPr>
          <p:cNvPr id="16" name="标题 1"/>
          <p:cNvSpPr txBox="1"/>
          <p:nvPr/>
        </p:nvSpPr>
        <p:spPr>
          <a:xfrm>
            <a:off x="1918766" y="2030284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>
            <a:off x="2072606" y="2184125"/>
            <a:ext cx="390525" cy="39052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8" name="标题 1"/>
          <p:cNvSpPr txBox="1"/>
          <p:nvPr/>
        </p:nvSpPr>
        <p:spPr>
          <a:xfrm>
            <a:off x="660400" y="2978505"/>
            <a:ext cx="3214936" cy="7028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文件写入权限问题</a:t>
            </a:r>
            <a:endParaRPr kumimoji="1" lang="zh-CN" altLang="en-US" sz="2400"/>
          </a:p>
        </p:txBody>
      </p:sp>
      <p:sp>
        <p:nvSpPr>
          <p:cNvPr id="19" name="标题 1"/>
          <p:cNvSpPr txBox="1"/>
          <p:nvPr/>
        </p:nvSpPr>
        <p:spPr>
          <a:xfrm>
            <a:off x="660400" y="3731395"/>
            <a:ext cx="3214936" cy="161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在配置清华源时，因未添加sudo或切换root用户，导致文件写入失败，通过切换root用户或使用sudo命令解决，认识到系统文件修改需管理员权限。</a:t>
            </a:r>
            <a:endParaRPr kumimoji="1" lang="zh-CN" altLang="en-US" sz="2400" dirty="0"/>
          </a:p>
        </p:txBody>
      </p:sp>
      <p:sp>
        <p:nvSpPr>
          <p:cNvPr id="20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安装过程问题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3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451649" y="1853972"/>
            <a:ext cx="3240000" cy="360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4" name="标题 1"/>
          <p:cNvSpPr txBox="1"/>
          <p:nvPr/>
        </p:nvSpPr>
        <p:spPr>
          <a:xfrm>
            <a:off x="6799194" y="181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>
            <a:off x="7159194" y="198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 sz="2400"/>
          </a:p>
        </p:txBody>
      </p:sp>
      <p:sp>
        <p:nvSpPr>
          <p:cNvPr id="6" name="标题 1"/>
          <p:cNvSpPr txBox="1"/>
          <p:nvPr/>
        </p:nvSpPr>
        <p:spPr>
          <a:xfrm>
            <a:off x="8235355" y="1853972"/>
            <a:ext cx="3240000" cy="360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10582900" y="181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8" name="标题 1"/>
          <p:cNvSpPr txBox="1"/>
          <p:nvPr/>
        </p:nvSpPr>
        <p:spPr>
          <a:xfrm>
            <a:off x="10942900" y="198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667943" y="1853972"/>
            <a:ext cx="3240000" cy="360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>
            <a:off x="3015488" y="181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11" name="标题 1"/>
          <p:cNvSpPr txBox="1"/>
          <p:nvPr/>
        </p:nvSpPr>
        <p:spPr>
          <a:xfrm>
            <a:off x="3375488" y="198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/>
        </p:nvSpPr>
        <p:spPr>
          <a:xfrm>
            <a:off x="876400" y="2298700"/>
            <a:ext cx="2651400" cy="6176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权限管理</a:t>
            </a: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876400" y="301429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在系统文件操作中，需提前确认用户权限，必要时切换root用户或使用sudo命令，避免因权限不足导致操作失败。</a:t>
            </a:r>
            <a:endParaRPr kumimoji="1" lang="zh-CN" altLang="en-US" sz="2400"/>
          </a:p>
        </p:txBody>
      </p:sp>
      <p:sp>
        <p:nvSpPr>
          <p:cNvPr id="14" name="标题 1"/>
          <p:cNvSpPr txBox="1"/>
          <p:nvPr/>
        </p:nvSpPr>
        <p:spPr>
          <a:xfrm>
            <a:off x="4649650" y="2298700"/>
            <a:ext cx="2664100" cy="6176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文件操作工具</a:t>
            </a:r>
            <a:endParaRPr kumimoji="1" lang="zh-CN" altLang="en-US" sz="2400"/>
          </a:p>
        </p:txBody>
      </p:sp>
      <p:sp>
        <p:nvSpPr>
          <p:cNvPr id="15" name="标题 1"/>
          <p:cNvSpPr txBox="1"/>
          <p:nvPr/>
        </p:nvSpPr>
        <p:spPr>
          <a:xfrm>
            <a:off x="4649650" y="301429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了解并掌握虚拟机环境下文件操作工具的使用方法，如VMware Tools，提高文件管理效率，确保实验顺利进行。</a:t>
            </a:r>
            <a:endParaRPr kumimoji="1" lang="zh-CN" altLang="en-US" sz="2400"/>
          </a:p>
        </p:txBody>
      </p:sp>
      <p:sp>
        <p:nvSpPr>
          <p:cNvPr id="16" name="标题 1"/>
          <p:cNvSpPr txBox="1"/>
          <p:nvPr/>
        </p:nvSpPr>
        <p:spPr>
          <a:xfrm>
            <a:off x="8422900" y="2300255"/>
            <a:ext cx="2651400" cy="6161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编程规范</a:t>
            </a: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>
            <a:off x="8422900" y="301429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遵守编程规范，注意代码细节与文件格式要求，如Makefile中命令必须以Tab开头，避免因小错误导致编译失败，影响实验进度。</a:t>
            </a:r>
            <a:endParaRPr kumimoji="1" lang="zh-CN" altLang="en-US" sz="2400"/>
          </a:p>
        </p:txBody>
      </p:sp>
      <p:sp>
        <p:nvSpPr>
          <p:cNvPr id="18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解决方案总结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1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-50337"/>
            <a:ext cx="12192000" cy="690310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blurRad="254000" dist="127000" dir="27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ahLst/>
            <a:cxnLst/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ahLst/>
            <a:cxnLst/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实验总结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143698" y="1986483"/>
            <a:ext cx="849772" cy="589277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862261" y="1638126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3695700 h 3695700"/>
              <a:gd name="connsiteX3" fmla="*/ 1042520 w 3351726"/>
              <a:gd name="connsiteY3" fmla="*/ 3695700 h 3695700"/>
              <a:gd name="connsiteX4" fmla="*/ 0 w 3351726"/>
              <a:gd name="connsiteY4" fmla="*/ 265318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3695700"/>
                </a:lnTo>
                <a:lnTo>
                  <a:pt x="1042520" y="3695700"/>
                </a:lnTo>
                <a:cubicBezTo>
                  <a:pt x="466752" y="3695700"/>
                  <a:pt x="0" y="3228948"/>
                  <a:pt x="0" y="265318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4" name="标题 1"/>
          <p:cNvSpPr txBox="1"/>
          <p:nvPr/>
        </p:nvSpPr>
        <p:spPr>
          <a:xfrm>
            <a:off x="678134" y="1796068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3695700 h 3695700"/>
              <a:gd name="connsiteX3" fmla="*/ 1042520 w 3351726"/>
              <a:gd name="connsiteY3" fmla="*/ 3695700 h 3695700"/>
              <a:gd name="connsiteX4" fmla="*/ 0 w 3351726"/>
              <a:gd name="connsiteY4" fmla="*/ 265318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3695700"/>
                </a:lnTo>
                <a:lnTo>
                  <a:pt x="1042520" y="3695700"/>
                </a:lnTo>
                <a:cubicBezTo>
                  <a:pt x="466752" y="3695700"/>
                  <a:pt x="0" y="3228948"/>
                  <a:pt x="0" y="2653180"/>
                </a:cubicBezTo>
                <a:close/>
              </a:path>
            </a:pathLst>
          </a:custGeom>
          <a:solidFill>
            <a:schemeClr val="bg1"/>
          </a:solidFill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>
            <a:off x="4606781" y="1638126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3695700 h 3695700"/>
              <a:gd name="connsiteX3" fmla="*/ 0 w 3351726"/>
              <a:gd name="connsiteY3" fmla="*/ 369570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3695700"/>
                </a:lnTo>
                <a:lnTo>
                  <a:pt x="0" y="36957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6" name="标题 1"/>
          <p:cNvSpPr txBox="1"/>
          <p:nvPr/>
        </p:nvSpPr>
        <p:spPr>
          <a:xfrm>
            <a:off x="4422654" y="1796068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3695700 h 3695700"/>
              <a:gd name="connsiteX3" fmla="*/ 0 w 3351726"/>
              <a:gd name="connsiteY3" fmla="*/ 369570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3695700"/>
                </a:lnTo>
                <a:lnTo>
                  <a:pt x="0" y="3695700"/>
                </a:lnTo>
                <a:close/>
              </a:path>
            </a:pathLst>
          </a:custGeom>
          <a:solidFill>
            <a:schemeClr val="bg1"/>
          </a:solidFill>
          <a:ln w="317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8351301" y="1638126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2653190 h 3695700"/>
              <a:gd name="connsiteX3" fmla="*/ 3330547 w 3351726"/>
              <a:gd name="connsiteY3" fmla="*/ 2863284 h 3695700"/>
              <a:gd name="connsiteX4" fmla="*/ 2309207 w 3351726"/>
              <a:gd name="connsiteY4" fmla="*/ 3695700 h 3695700"/>
              <a:gd name="connsiteX5" fmla="*/ 0 w 3351726"/>
              <a:gd name="connsiteY5" fmla="*/ 369570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2653190"/>
                </a:lnTo>
                <a:lnTo>
                  <a:pt x="3330547" y="2863284"/>
                </a:lnTo>
                <a:cubicBezTo>
                  <a:pt x="3233336" y="3338343"/>
                  <a:pt x="2813004" y="3695700"/>
                  <a:pt x="2309207" y="3695700"/>
                </a:cubicBezTo>
                <a:lnTo>
                  <a:pt x="0" y="3695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8" name="标题 1"/>
          <p:cNvSpPr txBox="1"/>
          <p:nvPr/>
        </p:nvSpPr>
        <p:spPr>
          <a:xfrm>
            <a:off x="8167174" y="1796068"/>
            <a:ext cx="3351726" cy="4330745"/>
          </a:xfrm>
          <a:custGeom>
            <a:avLst/>
            <a:gdLst>
              <a:gd name="connsiteX0" fmla="*/ 0 w 3351726"/>
              <a:gd name="connsiteY0" fmla="*/ 0 h 3695700"/>
              <a:gd name="connsiteX1" fmla="*/ 3351726 w 3351726"/>
              <a:gd name="connsiteY1" fmla="*/ 0 h 3695700"/>
              <a:gd name="connsiteX2" fmla="*/ 3351726 w 3351726"/>
              <a:gd name="connsiteY2" fmla="*/ 2653190 h 3695700"/>
              <a:gd name="connsiteX3" fmla="*/ 3330547 w 3351726"/>
              <a:gd name="connsiteY3" fmla="*/ 2863284 h 3695700"/>
              <a:gd name="connsiteX4" fmla="*/ 2309207 w 3351726"/>
              <a:gd name="connsiteY4" fmla="*/ 3695700 h 3695700"/>
              <a:gd name="connsiteX5" fmla="*/ 0 w 3351726"/>
              <a:gd name="connsiteY5" fmla="*/ 3695700 h 3695700"/>
            </a:gdLst>
            <a:ahLst/>
            <a:cxnLst/>
            <a:rect l="l" t="t" r="r" b="b"/>
            <a:pathLst>
              <a:path w="3351726" h="3695700">
                <a:moveTo>
                  <a:pt x="0" y="0"/>
                </a:moveTo>
                <a:lnTo>
                  <a:pt x="3351726" y="0"/>
                </a:lnTo>
                <a:lnTo>
                  <a:pt x="3351726" y="2653190"/>
                </a:lnTo>
                <a:lnTo>
                  <a:pt x="3330547" y="2863284"/>
                </a:lnTo>
                <a:cubicBezTo>
                  <a:pt x="3233336" y="3338343"/>
                  <a:pt x="2813004" y="3695700"/>
                  <a:pt x="2309207" y="3695700"/>
                </a:cubicBezTo>
                <a:lnTo>
                  <a:pt x="0" y="3695700"/>
                </a:lnTo>
                <a:close/>
              </a:path>
            </a:pathLst>
          </a:custGeom>
          <a:solidFill>
            <a:schemeClr val="bg1"/>
          </a:solidFill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769988" y="2457774"/>
            <a:ext cx="3124200" cy="26075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掌握openEuler操作系统的安装流程与桌面环境配置方法，熟悉系统基本操作，为后续学习与开发提供支持。</a:t>
            </a: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>
            <a:off x="771183" y="1859071"/>
            <a:ext cx="31307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系统安装与配置</a:t>
            </a:r>
            <a:endParaRPr kumimoji="1" lang="zh-CN" altLang="en-US" sz="2400"/>
          </a:p>
        </p:txBody>
      </p:sp>
      <p:sp>
        <p:nvSpPr>
          <p:cNvPr id="11" name="标题 1"/>
          <p:cNvSpPr txBox="1"/>
          <p:nvPr/>
        </p:nvSpPr>
        <p:spPr>
          <a:xfrm>
            <a:off x="4529188" y="2521274"/>
            <a:ext cx="3124200" cy="26075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通过内核更新、内核模块编程、内存管理与内核时间管理等实验，深入了解Linux内核架构与工作机制，提升系统底层知识水平。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/>
        </p:nvSpPr>
        <p:spPr>
          <a:xfrm>
            <a:off x="4530383" y="1922571"/>
            <a:ext cx="31307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内核相关知识</a:t>
            </a: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8275688" y="2521274"/>
            <a:ext cx="3124200" cy="26075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38102" tIns="38102" rIns="38102" bIns="38102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在实验过程中，遇到多种问题并成功解决，积累了丰富的故障排除经验，提高分析问题与解决问题的能力。</a:t>
            </a:r>
            <a:endParaRPr kumimoji="1" lang="zh-CN" altLang="en-US" sz="2400"/>
          </a:p>
        </p:txBody>
      </p:sp>
      <p:sp>
        <p:nvSpPr>
          <p:cNvPr id="14" name="标题 1"/>
          <p:cNvSpPr txBox="1"/>
          <p:nvPr/>
        </p:nvSpPr>
        <p:spPr>
          <a:xfrm>
            <a:off x="8276883" y="1922571"/>
            <a:ext cx="3130748" cy="5830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故障排除经验</a:t>
            </a:r>
            <a:endParaRPr kumimoji="1" lang="zh-CN" altLang="en-US" sz="2400"/>
          </a:p>
        </p:txBody>
      </p:sp>
      <p:sp>
        <p:nvSpPr>
          <p:cNvPr id="15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知识收获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8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839755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91755" y="1834189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21650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73650" y="1834158"/>
            <a:ext cx="432000" cy="432063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03544" y="1582189"/>
            <a:ext cx="936000" cy="936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cap="flat">
            <a:noFill/>
            <a:prstDash val="solid"/>
            <a:miter/>
          </a:ln>
          <a:effectLst>
            <a:outerShdw blurRad="317500" dist="1270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55544" y="1846604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实践操作能力</a:t>
            </a:r>
            <a:endParaRPr kumimoji="1" lang="zh-CN" altLang="en-US" sz="2800"/>
          </a:p>
        </p:txBody>
      </p:sp>
      <p:sp>
        <p:nvSpPr>
          <p:cNvPr id="10" name="标题 1"/>
          <p:cNvSpPr txBox="1"/>
          <p:nvPr/>
        </p:nvSpPr>
        <p:spPr>
          <a:xfrm>
            <a:off x="660400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通过实际动手操作，完成系统安装、内核编译、模块开发等任务，锻炼实践操作能力，增强对计算机系统的掌控力。</a:t>
            </a:r>
            <a:endParaRPr kumimoji="1" lang="zh-CN" altLang="en-US" sz="2400"/>
          </a:p>
        </p:txBody>
      </p:sp>
      <p:sp>
        <p:nvSpPr>
          <p:cNvPr id="11" name="标题 1"/>
          <p:cNvSpPr txBox="1"/>
          <p:nvPr/>
        </p:nvSpPr>
        <p:spPr>
          <a:xfrm>
            <a:off x="4442295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编程能力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4442295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在内核模块编程中，编写并调试代码，提升C语言编程能力与Linux环境下开发技能，为后续复杂项目开发奠定基础。</a:t>
            </a: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8224189" y="2698445"/>
            <a:ext cx="3294710" cy="719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问题解决能力</a:t>
            </a:r>
            <a:endParaRPr kumimoji="1" lang="zh-CN" altLang="en-US" sz="2800"/>
          </a:p>
        </p:txBody>
      </p:sp>
      <p:sp>
        <p:nvSpPr>
          <p:cNvPr id="14" name="标题 1"/>
          <p:cNvSpPr txBox="1"/>
          <p:nvPr/>
        </p:nvSpPr>
        <p:spPr>
          <a:xfrm>
            <a:off x="8224189" y="3418444"/>
            <a:ext cx="3294710" cy="22637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面对实验中的各种问题，积极思考并查阅资料，找到解决方案，提高独立解决问题的能力，增强自信心。</a:t>
            </a:r>
            <a:endParaRPr kumimoji="1" lang="zh-CN" altLang="en-US" sz="2400"/>
          </a:p>
        </p:txBody>
      </p:sp>
      <p:sp>
        <p:nvSpPr>
          <p:cNvPr id="15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技能提升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8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95325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继续深入学习openEuler操作系统与Linux内核知识，探索更多高级功能与优化技巧，提升技术水平。</a:t>
            </a:r>
            <a:endParaRPr kumimoji="1" lang="zh-CN" altLang="en-US" sz="2400"/>
          </a:p>
        </p:txBody>
      </p:sp>
      <p:sp>
        <p:nvSpPr>
          <p:cNvPr id="4" name="标题 1"/>
          <p:cNvSpPr txBox="1"/>
          <p:nvPr/>
        </p:nvSpPr>
        <p:spPr>
          <a:xfrm>
            <a:off x="695325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深入学习</a:t>
            </a: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>
            <a:off x="4551452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将所学知识应用到实际项目中，参与开源项目或开发自己的项目，积累项目经验，提升综合能力。</a:t>
            </a:r>
            <a:endParaRPr kumimoji="1" lang="zh-CN" altLang="en-US" sz="2400"/>
          </a:p>
        </p:txBody>
      </p:sp>
      <p:sp>
        <p:nvSpPr>
          <p:cNvPr id="6" name="标题 1"/>
          <p:cNvSpPr txBox="1"/>
          <p:nvPr/>
        </p:nvSpPr>
        <p:spPr>
          <a:xfrm>
            <a:off x="4551452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项目实践</a:t>
            </a: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8423736" y="4509496"/>
            <a:ext cx="3049498" cy="17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积极参与技术社区交流，分享实验经验与学习心得，与他人共同进步，拓宽技术视野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400" dirty="0"/>
          </a:p>
        </p:txBody>
      </p:sp>
      <p:sp>
        <p:nvSpPr>
          <p:cNvPr id="8" name="标题 1"/>
          <p:cNvSpPr txBox="1"/>
          <p:nvPr/>
        </p:nvSpPr>
        <p:spPr>
          <a:xfrm>
            <a:off x="8423736" y="3821802"/>
            <a:ext cx="3049498" cy="626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技术交流</a:t>
            </a: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 rot="16200000">
            <a:off x="1884408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1884917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5325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00935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49895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5748614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5749123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59531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65141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14101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9612819" y="2329045"/>
            <a:ext cx="1547214" cy="1555157"/>
          </a:xfrm>
          <a:custGeom>
            <a:avLst/>
            <a:gdLst>
              <a:gd name="T0" fmla="*/ 373 w 412"/>
              <a:gd name="T1" fmla="*/ 230 h 412"/>
              <a:gd name="T2" fmla="*/ 373 w 412"/>
              <a:gd name="T3" fmla="*/ 373 h 412"/>
              <a:gd name="T4" fmla="*/ 230 w 412"/>
              <a:gd name="T5" fmla="*/ 373 h 412"/>
              <a:gd name="T6" fmla="*/ 39 w 412"/>
              <a:gd name="T7" fmla="*/ 183 h 412"/>
              <a:gd name="T8" fmla="*/ 39 w 412"/>
              <a:gd name="T9" fmla="*/ 39 h 412"/>
              <a:gd name="T10" fmla="*/ 182 w 412"/>
              <a:gd name="T11" fmla="*/ 39 h 412"/>
              <a:gd name="T12" fmla="*/ 373 w 412"/>
              <a:gd name="T13" fmla="*/ 230 h 412"/>
            </a:gdLst>
            <a:ahLst/>
            <a:cxnLst/>
            <a:rect l="0" t="0" r="r" b="b"/>
            <a:pathLst>
              <a:path w="412" h="412">
                <a:moveTo>
                  <a:pt x="373" y="230"/>
                </a:moveTo>
                <a:cubicBezTo>
                  <a:pt x="412" y="269"/>
                  <a:pt x="412" y="333"/>
                  <a:pt x="373" y="373"/>
                </a:cubicBezTo>
                <a:cubicBezTo>
                  <a:pt x="333" y="412"/>
                  <a:pt x="269" y="412"/>
                  <a:pt x="230" y="373"/>
                </a:cubicBezTo>
                <a:cubicBezTo>
                  <a:pt x="39" y="183"/>
                  <a:pt x="39" y="183"/>
                  <a:pt x="39" y="183"/>
                </a:cubicBezTo>
                <a:cubicBezTo>
                  <a:pt x="0" y="143"/>
                  <a:pt x="0" y="79"/>
                  <a:pt x="39" y="39"/>
                </a:cubicBezTo>
                <a:cubicBezTo>
                  <a:pt x="79" y="0"/>
                  <a:pt x="143" y="0"/>
                  <a:pt x="182" y="39"/>
                </a:cubicBezTo>
                <a:lnTo>
                  <a:pt x="373" y="23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9613328" y="1609375"/>
            <a:ext cx="1547214" cy="1558335"/>
          </a:xfrm>
          <a:custGeom>
            <a:avLst/>
            <a:gdLst>
              <a:gd name="T0" fmla="*/ 230 w 412"/>
              <a:gd name="T1" fmla="*/ 40 h 413"/>
              <a:gd name="T2" fmla="*/ 373 w 412"/>
              <a:gd name="T3" fmla="*/ 40 h 413"/>
              <a:gd name="T4" fmla="*/ 373 w 412"/>
              <a:gd name="T5" fmla="*/ 183 h 413"/>
              <a:gd name="T6" fmla="*/ 182 w 412"/>
              <a:gd name="T7" fmla="*/ 373 h 413"/>
              <a:gd name="T8" fmla="*/ 39 w 412"/>
              <a:gd name="T9" fmla="*/ 373 h 413"/>
              <a:gd name="T10" fmla="*/ 39 w 412"/>
              <a:gd name="T11" fmla="*/ 230 h 413"/>
              <a:gd name="T12" fmla="*/ 230 w 412"/>
              <a:gd name="T13" fmla="*/ 40 h 413"/>
            </a:gdLst>
            <a:ahLst/>
            <a:cxnLst/>
            <a:rect l="0" t="0" r="r" b="b"/>
            <a:pathLst>
              <a:path w="412" h="413">
                <a:moveTo>
                  <a:pt x="230" y="40"/>
                </a:moveTo>
                <a:cubicBezTo>
                  <a:pt x="269" y="0"/>
                  <a:pt x="333" y="0"/>
                  <a:pt x="373" y="40"/>
                </a:cubicBezTo>
                <a:cubicBezTo>
                  <a:pt x="412" y="79"/>
                  <a:pt x="412" y="143"/>
                  <a:pt x="373" y="183"/>
                </a:cubicBezTo>
                <a:cubicBezTo>
                  <a:pt x="182" y="373"/>
                  <a:pt x="182" y="373"/>
                  <a:pt x="182" y="373"/>
                </a:cubicBezTo>
                <a:cubicBezTo>
                  <a:pt x="143" y="413"/>
                  <a:pt x="79" y="413"/>
                  <a:pt x="39" y="373"/>
                </a:cubicBezTo>
                <a:cubicBezTo>
                  <a:pt x="0" y="334"/>
                  <a:pt x="0" y="270"/>
                  <a:pt x="39" y="230"/>
                </a:cubicBezTo>
                <a:lnTo>
                  <a:pt x="230" y="4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423736" y="2364617"/>
            <a:ext cx="2713992" cy="7656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</a:ln>
        </p:spPr>
        <p:txBody>
          <a:bodyPr vert="horz" wrap="square" lIns="91440" tIns="45721" rIns="91440" bIns="45721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429346" y="2428953"/>
            <a:ext cx="630641" cy="636995"/>
          </a:xfrm>
          <a:prstGeom prst="ellipse">
            <a:avLst/>
          </a:pr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478306" y="2535918"/>
            <a:ext cx="532720" cy="4230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</a:t>
            </a:r>
            <a:endParaRPr kumimoji="1"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27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86201" y="4281542"/>
            <a:ext cx="936523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 sz="2000"/>
          </a:p>
        </p:txBody>
      </p:sp>
      <p:sp>
        <p:nvSpPr>
          <p:cNvPr id="4" name="标题 1"/>
          <p:cNvSpPr txBox="1"/>
          <p:nvPr/>
        </p:nvSpPr>
        <p:spPr>
          <a:xfrm>
            <a:off x="4323416" y="2736616"/>
            <a:ext cx="11706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B0F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 sz="2000"/>
          </a:p>
        </p:txBody>
      </p:sp>
      <p:sp>
        <p:nvSpPr>
          <p:cNvPr id="5" name="标题 1"/>
          <p:cNvSpPr txBox="1"/>
          <p:nvPr/>
        </p:nvSpPr>
        <p:spPr>
          <a:xfrm>
            <a:off x="6967556" y="1130300"/>
            <a:ext cx="11706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03.</a:t>
            </a:r>
            <a:endParaRPr kumimoji="1" lang="zh-CN" altLang="en-US" sz="2000"/>
          </a:p>
        </p:txBody>
      </p:sp>
      <p:sp>
        <p:nvSpPr>
          <p:cNvPr id="6" name="标题 1"/>
          <p:cNvSpPr txBox="1"/>
          <p:nvPr/>
        </p:nvSpPr>
        <p:spPr>
          <a:xfrm>
            <a:off x="1675559" y="4935489"/>
            <a:ext cx="3569541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虚拟机软件</a:t>
            </a:r>
            <a:endParaRPr kumimoji="1" lang="zh-CN" altLang="en-US" sz="2000"/>
          </a:p>
        </p:txBody>
      </p:sp>
      <p:sp>
        <p:nvSpPr>
          <p:cNvPr id="7" name="标题 1"/>
          <p:cNvSpPr txBox="1"/>
          <p:nvPr/>
        </p:nvSpPr>
        <p:spPr>
          <a:xfrm>
            <a:off x="1675558" y="5261182"/>
            <a:ext cx="3570731" cy="974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使用Vmware虚拟机软件，为openEuler操作系统提供运行环境。</a:t>
            </a:r>
            <a:endParaRPr kumimoji="1" lang="zh-CN" altLang="en-US" sz="2000"/>
          </a:p>
        </p:txBody>
      </p:sp>
      <p:sp>
        <p:nvSpPr>
          <p:cNvPr id="8" name="标题 1"/>
          <p:cNvSpPr txBox="1"/>
          <p:nvPr/>
        </p:nvSpPr>
        <p:spPr>
          <a:xfrm>
            <a:off x="4427609" y="3425276"/>
            <a:ext cx="3636891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操作系统版本</a:t>
            </a:r>
            <a:endParaRPr kumimoji="1" lang="zh-CN" altLang="en-US" sz="2000"/>
          </a:p>
        </p:txBody>
      </p:sp>
      <p:sp>
        <p:nvSpPr>
          <p:cNvPr id="9" name="标题 1"/>
          <p:cNvSpPr txBox="1"/>
          <p:nvPr/>
        </p:nvSpPr>
        <p:spPr>
          <a:xfrm>
            <a:off x="4427608" y="3748446"/>
            <a:ext cx="3637398" cy="974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采用openEuler操作系统，具备稳定性和兼容性，满足实验需求。</a:t>
            </a:r>
            <a:endParaRPr kumimoji="1" lang="zh-CN" altLang="en-US" sz="2000"/>
          </a:p>
        </p:txBody>
      </p:sp>
      <p:sp>
        <p:nvSpPr>
          <p:cNvPr id="10" name="标题 1"/>
          <p:cNvSpPr txBox="1"/>
          <p:nvPr/>
        </p:nvSpPr>
        <p:spPr>
          <a:xfrm>
            <a:off x="7081941" y="1853674"/>
            <a:ext cx="3560659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开发工具</a:t>
            </a:r>
            <a:endParaRPr kumimoji="1" lang="zh-CN" altLang="en-US" sz="2000"/>
          </a:p>
        </p:txBody>
      </p:sp>
      <p:sp>
        <p:nvSpPr>
          <p:cNvPr id="11" name="标题 1"/>
          <p:cNvSpPr txBox="1"/>
          <p:nvPr/>
        </p:nvSpPr>
        <p:spPr>
          <a:xfrm>
            <a:off x="7081940" y="2179367"/>
            <a:ext cx="3555579" cy="8575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配置清华源，安装gnome桌面环境、terminal以及Firefox等工具，便于实验操作与开发。</a:t>
            </a:r>
            <a:endParaRPr kumimoji="1" lang="zh-CN" altLang="en-US" sz="2000"/>
          </a:p>
        </p:txBody>
      </p:sp>
      <p:sp>
        <p:nvSpPr>
          <p:cNvPr id="12" name="标题 1"/>
          <p:cNvSpPr txBox="1"/>
          <p:nvPr/>
        </p:nvSpPr>
        <p:spPr>
          <a:xfrm rot="10800000">
            <a:off x="7335938" y="3486182"/>
            <a:ext cx="4856062" cy="3371818"/>
          </a:xfrm>
          <a:custGeom>
            <a:avLst/>
            <a:gdLst>
              <a:gd name="connsiteX0" fmla="*/ 0 w 4856062"/>
              <a:gd name="connsiteY0" fmla="*/ 0 h 3371818"/>
              <a:gd name="connsiteX1" fmla="*/ 4856062 w 4856062"/>
              <a:gd name="connsiteY1" fmla="*/ 0 h 3371818"/>
              <a:gd name="connsiteX2" fmla="*/ 4774389 w 4856062"/>
              <a:gd name="connsiteY2" fmla="*/ 207140 h 3371818"/>
              <a:gd name="connsiteX3" fmla="*/ 0 w 4856062"/>
              <a:gd name="connsiteY3" fmla="*/ 3371818 h 3371818"/>
            </a:gdLst>
            <a:ahLst/>
            <a:cxnLst/>
            <a:rect l="l" t="t" r="r" b="b"/>
            <a:pathLst>
              <a:path w="4856062" h="3371818">
                <a:moveTo>
                  <a:pt x="0" y="0"/>
                </a:moveTo>
                <a:lnTo>
                  <a:pt x="4856062" y="0"/>
                </a:lnTo>
                <a:lnTo>
                  <a:pt x="4774389" y="207140"/>
                </a:lnTo>
                <a:cubicBezTo>
                  <a:pt x="3987782" y="2066888"/>
                  <a:pt x="2146282" y="3371818"/>
                  <a:pt x="0" y="337181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实验环境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16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5106"/>
            <a:ext cx="12192000" cy="6903105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183" r="183"/>
          <a:stretch>
            <a:fillRect/>
          </a:stretch>
        </p:blipFill>
        <p:spPr>
          <a:xfrm>
            <a:off x="0" y="-50337"/>
            <a:ext cx="12192000" cy="690310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 rot="5400000">
            <a:off x="4699424" y="5094105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52965 h 1334901"/>
              <a:gd name="connsiteX81" fmla="*/ 320221 w 910960"/>
              <a:gd name="connsiteY81" fmla="*/ 3261 h 1334901"/>
              <a:gd name="connsiteX82" fmla="*/ 369925 w 910960"/>
              <a:gd name="connsiteY82" fmla="*/ 52965 h 1334901"/>
              <a:gd name="connsiteX83" fmla="*/ 320221 w 910960"/>
              <a:gd name="connsiteY83" fmla="*/ 102669 h 1334901"/>
              <a:gd name="connsiteX84" fmla="*/ 270517 w 910960"/>
              <a:gd name="connsiteY84" fmla="*/ 52965 h 1334901"/>
              <a:gd name="connsiteX85" fmla="*/ 270517 w 910960"/>
              <a:gd name="connsiteY85" fmla="*/ 753594 h 1334901"/>
              <a:gd name="connsiteX86" fmla="*/ 320221 w 910960"/>
              <a:gd name="connsiteY86" fmla="*/ 703890 h 1334901"/>
              <a:gd name="connsiteX87" fmla="*/ 369925 w 910960"/>
              <a:gd name="connsiteY87" fmla="*/ 753594 h 1334901"/>
              <a:gd name="connsiteX88" fmla="*/ 320221 w 910960"/>
              <a:gd name="connsiteY88" fmla="*/ 803298 h 1334901"/>
              <a:gd name="connsiteX89" fmla="*/ 270517 w 910960"/>
              <a:gd name="connsiteY89" fmla="*/ 753594 h 1334901"/>
              <a:gd name="connsiteX90" fmla="*/ 270516 w 910960"/>
              <a:gd name="connsiteY90" fmla="*/ 221898 h 1334901"/>
              <a:gd name="connsiteX91" fmla="*/ 320220 w 910960"/>
              <a:gd name="connsiteY91" fmla="*/ 172194 h 1334901"/>
              <a:gd name="connsiteX92" fmla="*/ 369924 w 910960"/>
              <a:gd name="connsiteY92" fmla="*/ 221898 h 1334901"/>
              <a:gd name="connsiteX93" fmla="*/ 320220 w 910960"/>
              <a:gd name="connsiteY93" fmla="*/ 271602 h 1334901"/>
              <a:gd name="connsiteX94" fmla="*/ 270516 w 910960"/>
              <a:gd name="connsiteY94" fmla="*/ 221898 h 1334901"/>
              <a:gd name="connsiteX95" fmla="*/ 270516 w 910960"/>
              <a:gd name="connsiteY95" fmla="*/ 402432 h 1334901"/>
              <a:gd name="connsiteX96" fmla="*/ 320220 w 910960"/>
              <a:gd name="connsiteY96" fmla="*/ 352728 h 1334901"/>
              <a:gd name="connsiteX97" fmla="*/ 369924 w 910960"/>
              <a:gd name="connsiteY97" fmla="*/ 402432 h 1334901"/>
              <a:gd name="connsiteX98" fmla="*/ 320220 w 910960"/>
              <a:gd name="connsiteY98" fmla="*/ 452136 h 1334901"/>
              <a:gd name="connsiteX99" fmla="*/ 270516 w 910960"/>
              <a:gd name="connsiteY99" fmla="*/ 402432 h 1334901"/>
              <a:gd name="connsiteX100" fmla="*/ 270516 w 910960"/>
              <a:gd name="connsiteY100" fmla="*/ 582944 h 1334901"/>
              <a:gd name="connsiteX101" fmla="*/ 320220 w 910960"/>
              <a:gd name="connsiteY101" fmla="*/ 533240 h 1334901"/>
              <a:gd name="connsiteX102" fmla="*/ 369924 w 910960"/>
              <a:gd name="connsiteY102" fmla="*/ 582944 h 1334901"/>
              <a:gd name="connsiteX103" fmla="*/ 320220 w 910960"/>
              <a:gd name="connsiteY103" fmla="*/ 632648 h 1334901"/>
              <a:gd name="connsiteX104" fmla="*/ 270516 w 910960"/>
              <a:gd name="connsiteY104" fmla="*/ 582944 h 1334901"/>
              <a:gd name="connsiteX105" fmla="*/ 270516 w 910960"/>
              <a:gd name="connsiteY105" fmla="*/ 922527 h 1334901"/>
              <a:gd name="connsiteX106" fmla="*/ 320220 w 910960"/>
              <a:gd name="connsiteY106" fmla="*/ 872823 h 1334901"/>
              <a:gd name="connsiteX107" fmla="*/ 369924 w 910960"/>
              <a:gd name="connsiteY107" fmla="*/ 922527 h 1334901"/>
              <a:gd name="connsiteX108" fmla="*/ 320220 w 910960"/>
              <a:gd name="connsiteY108" fmla="*/ 972231 h 1334901"/>
              <a:gd name="connsiteX109" fmla="*/ 270516 w 910960"/>
              <a:gd name="connsiteY109" fmla="*/ 922527 h 1334901"/>
              <a:gd name="connsiteX110" fmla="*/ 270516 w 910960"/>
              <a:gd name="connsiteY110" fmla="*/ 1103061 h 1334901"/>
              <a:gd name="connsiteX111" fmla="*/ 320220 w 910960"/>
              <a:gd name="connsiteY111" fmla="*/ 1053357 h 1334901"/>
              <a:gd name="connsiteX112" fmla="*/ 369924 w 910960"/>
              <a:gd name="connsiteY112" fmla="*/ 1103061 h 1334901"/>
              <a:gd name="connsiteX113" fmla="*/ 320220 w 910960"/>
              <a:gd name="connsiteY113" fmla="*/ 1152765 h 1334901"/>
              <a:gd name="connsiteX114" fmla="*/ 270516 w 910960"/>
              <a:gd name="connsiteY114" fmla="*/ 1103061 h 1334901"/>
              <a:gd name="connsiteX115" fmla="*/ 270516 w 910960"/>
              <a:gd name="connsiteY115" fmla="*/ 1283573 h 1334901"/>
              <a:gd name="connsiteX116" fmla="*/ 320220 w 910960"/>
              <a:gd name="connsiteY116" fmla="*/ 1233869 h 1334901"/>
              <a:gd name="connsiteX117" fmla="*/ 369924 w 910960"/>
              <a:gd name="connsiteY117" fmla="*/ 1283573 h 1334901"/>
              <a:gd name="connsiteX118" fmla="*/ 320220 w 910960"/>
              <a:gd name="connsiteY118" fmla="*/ 1333277 h 1334901"/>
              <a:gd name="connsiteX119" fmla="*/ 270516 w 910960"/>
              <a:gd name="connsiteY119" fmla="*/ 1283573 h 1334901"/>
              <a:gd name="connsiteX120" fmla="*/ 0 w 910960"/>
              <a:gd name="connsiteY120" fmla="*/ 54581 h 1334901"/>
              <a:gd name="connsiteX121" fmla="*/ 49704 w 910960"/>
              <a:gd name="connsiteY121" fmla="*/ 4877 h 1334901"/>
              <a:gd name="connsiteX122" fmla="*/ 99408 w 910960"/>
              <a:gd name="connsiteY122" fmla="*/ 54581 h 1334901"/>
              <a:gd name="connsiteX123" fmla="*/ 49704 w 910960"/>
              <a:gd name="connsiteY123" fmla="*/ 104285 h 1334901"/>
              <a:gd name="connsiteX124" fmla="*/ 0 w 910960"/>
              <a:gd name="connsiteY124" fmla="*/ 54581 h 1334901"/>
              <a:gd name="connsiteX125" fmla="*/ 0 w 910960"/>
              <a:gd name="connsiteY125" fmla="*/ 223534 h 1334901"/>
              <a:gd name="connsiteX126" fmla="*/ 49704 w 910960"/>
              <a:gd name="connsiteY126" fmla="*/ 173830 h 1334901"/>
              <a:gd name="connsiteX127" fmla="*/ 99408 w 910960"/>
              <a:gd name="connsiteY127" fmla="*/ 223534 h 1334901"/>
              <a:gd name="connsiteX128" fmla="*/ 49704 w 910960"/>
              <a:gd name="connsiteY128" fmla="*/ 273238 h 1334901"/>
              <a:gd name="connsiteX129" fmla="*/ 0 w 910960"/>
              <a:gd name="connsiteY129" fmla="*/ 223534 h 1334901"/>
              <a:gd name="connsiteX130" fmla="*/ 0 w 910960"/>
              <a:gd name="connsiteY130" fmla="*/ 404051 h 1334901"/>
              <a:gd name="connsiteX131" fmla="*/ 49704 w 910960"/>
              <a:gd name="connsiteY131" fmla="*/ 354347 h 1334901"/>
              <a:gd name="connsiteX132" fmla="*/ 99408 w 910960"/>
              <a:gd name="connsiteY132" fmla="*/ 404051 h 1334901"/>
              <a:gd name="connsiteX133" fmla="*/ 49704 w 910960"/>
              <a:gd name="connsiteY133" fmla="*/ 453755 h 1334901"/>
              <a:gd name="connsiteX134" fmla="*/ 0 w 910960"/>
              <a:gd name="connsiteY134" fmla="*/ 404051 h 1334901"/>
              <a:gd name="connsiteX135" fmla="*/ 0 w 910960"/>
              <a:gd name="connsiteY135" fmla="*/ 584568 h 1334901"/>
              <a:gd name="connsiteX136" fmla="*/ 49704 w 910960"/>
              <a:gd name="connsiteY136" fmla="*/ 534864 h 1334901"/>
              <a:gd name="connsiteX137" fmla="*/ 99408 w 910960"/>
              <a:gd name="connsiteY137" fmla="*/ 584568 h 1334901"/>
              <a:gd name="connsiteX138" fmla="*/ 49704 w 910960"/>
              <a:gd name="connsiteY138" fmla="*/ 634272 h 1334901"/>
              <a:gd name="connsiteX139" fmla="*/ 0 w 910960"/>
              <a:gd name="connsiteY139" fmla="*/ 584568 h 1334901"/>
              <a:gd name="connsiteX140" fmla="*/ 0 w 910960"/>
              <a:gd name="connsiteY140" fmla="*/ 755210 h 1334901"/>
              <a:gd name="connsiteX141" fmla="*/ 49704 w 910960"/>
              <a:gd name="connsiteY141" fmla="*/ 705506 h 1334901"/>
              <a:gd name="connsiteX142" fmla="*/ 99408 w 910960"/>
              <a:gd name="connsiteY142" fmla="*/ 755210 h 1334901"/>
              <a:gd name="connsiteX143" fmla="*/ 49704 w 910960"/>
              <a:gd name="connsiteY143" fmla="*/ 804914 h 1334901"/>
              <a:gd name="connsiteX144" fmla="*/ 0 w 910960"/>
              <a:gd name="connsiteY144" fmla="*/ 755210 h 1334901"/>
              <a:gd name="connsiteX145" fmla="*/ 0 w 910960"/>
              <a:gd name="connsiteY145" fmla="*/ 924163 h 1334901"/>
              <a:gd name="connsiteX146" fmla="*/ 49704 w 910960"/>
              <a:gd name="connsiteY146" fmla="*/ 874459 h 1334901"/>
              <a:gd name="connsiteX147" fmla="*/ 99408 w 910960"/>
              <a:gd name="connsiteY147" fmla="*/ 924163 h 1334901"/>
              <a:gd name="connsiteX148" fmla="*/ 49704 w 910960"/>
              <a:gd name="connsiteY148" fmla="*/ 973867 h 1334901"/>
              <a:gd name="connsiteX149" fmla="*/ 0 w 910960"/>
              <a:gd name="connsiteY149" fmla="*/ 924163 h 1334901"/>
              <a:gd name="connsiteX150" fmla="*/ 0 w 910960"/>
              <a:gd name="connsiteY150" fmla="*/ 1104680 h 1334901"/>
              <a:gd name="connsiteX151" fmla="*/ 49704 w 910960"/>
              <a:gd name="connsiteY151" fmla="*/ 1054976 h 1334901"/>
              <a:gd name="connsiteX152" fmla="*/ 99408 w 910960"/>
              <a:gd name="connsiteY152" fmla="*/ 1104680 h 1334901"/>
              <a:gd name="connsiteX153" fmla="*/ 49704 w 910960"/>
              <a:gd name="connsiteY153" fmla="*/ 1154384 h 1334901"/>
              <a:gd name="connsiteX154" fmla="*/ 0 w 910960"/>
              <a:gd name="connsiteY154" fmla="*/ 1104680 h 1334901"/>
              <a:gd name="connsiteX155" fmla="*/ 0 w 910960"/>
              <a:gd name="connsiteY155" fmla="*/ 1285197 h 1334901"/>
              <a:gd name="connsiteX156" fmla="*/ 49704 w 910960"/>
              <a:gd name="connsiteY156" fmla="*/ 1235493 h 1334901"/>
              <a:gd name="connsiteX157" fmla="*/ 99408 w 910960"/>
              <a:gd name="connsiteY157" fmla="*/ 1285197 h 1334901"/>
              <a:gd name="connsiteX158" fmla="*/ 49704 w 910960"/>
              <a:gd name="connsiteY158" fmla="*/ 1334901 h 1334901"/>
              <a:gd name="connsiteX159" fmla="*/ 0 w 910960"/>
              <a:gd name="connsiteY159" fmla="*/ 1285197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0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0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0" y="1233869"/>
                </a:cubicBezTo>
                <a:cubicBezTo>
                  <a:pt x="347671" y="1233869"/>
                  <a:pt x="369924" y="1256122"/>
                  <a:pt x="369924" y="1283573"/>
                </a:cubicBezTo>
                <a:cubicBezTo>
                  <a:pt x="369924" y="1311024"/>
                  <a:pt x="347671" y="1333277"/>
                  <a:pt x="320220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31635" y="1898109"/>
            <a:ext cx="766826" cy="76682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3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05448" y="2261217"/>
            <a:ext cx="1025441" cy="360000"/>
          </a:xfrm>
          <a:prstGeom prst="roundRect">
            <a:avLst>
              <a:gd name="adj" fmla="val 50000"/>
            </a:avLst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>
            <a:outerShdw blurRad="254000" dist="127000" dir="27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16055" y="2358012"/>
            <a:ext cx="804226" cy="1664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5086407" y="241379"/>
            <a:ext cx="910960" cy="1334901"/>
          </a:xfrm>
          <a:custGeom>
            <a:avLst/>
            <a:gdLst>
              <a:gd name="connsiteX0" fmla="*/ 811552 w 910960"/>
              <a:gd name="connsiteY0" fmla="*/ 218653 h 1334901"/>
              <a:gd name="connsiteX1" fmla="*/ 861256 w 910960"/>
              <a:gd name="connsiteY1" fmla="*/ 168949 h 1334901"/>
              <a:gd name="connsiteX2" fmla="*/ 910960 w 910960"/>
              <a:gd name="connsiteY2" fmla="*/ 218653 h 1334901"/>
              <a:gd name="connsiteX3" fmla="*/ 861256 w 910960"/>
              <a:gd name="connsiteY3" fmla="*/ 268357 h 1334901"/>
              <a:gd name="connsiteX4" fmla="*/ 811552 w 910960"/>
              <a:gd name="connsiteY4" fmla="*/ 218653 h 1334901"/>
              <a:gd name="connsiteX5" fmla="*/ 811552 w 910960"/>
              <a:gd name="connsiteY5" fmla="*/ 399186 h 1334901"/>
              <a:gd name="connsiteX6" fmla="*/ 861256 w 910960"/>
              <a:gd name="connsiteY6" fmla="*/ 349482 h 1334901"/>
              <a:gd name="connsiteX7" fmla="*/ 910960 w 910960"/>
              <a:gd name="connsiteY7" fmla="*/ 399186 h 1334901"/>
              <a:gd name="connsiteX8" fmla="*/ 861256 w 910960"/>
              <a:gd name="connsiteY8" fmla="*/ 448890 h 1334901"/>
              <a:gd name="connsiteX9" fmla="*/ 811552 w 910960"/>
              <a:gd name="connsiteY9" fmla="*/ 399186 h 1334901"/>
              <a:gd name="connsiteX10" fmla="*/ 811552 w 910960"/>
              <a:gd name="connsiteY10" fmla="*/ 579689 h 1334901"/>
              <a:gd name="connsiteX11" fmla="*/ 861256 w 910960"/>
              <a:gd name="connsiteY11" fmla="*/ 529985 h 1334901"/>
              <a:gd name="connsiteX12" fmla="*/ 910960 w 910960"/>
              <a:gd name="connsiteY12" fmla="*/ 579689 h 1334901"/>
              <a:gd name="connsiteX13" fmla="*/ 861256 w 910960"/>
              <a:gd name="connsiteY13" fmla="*/ 629393 h 1334901"/>
              <a:gd name="connsiteX14" fmla="*/ 811552 w 910960"/>
              <a:gd name="connsiteY14" fmla="*/ 579689 h 1334901"/>
              <a:gd name="connsiteX15" fmla="*/ 811552 w 910960"/>
              <a:gd name="connsiteY15" fmla="*/ 919282 h 1334901"/>
              <a:gd name="connsiteX16" fmla="*/ 861256 w 910960"/>
              <a:gd name="connsiteY16" fmla="*/ 869578 h 1334901"/>
              <a:gd name="connsiteX17" fmla="*/ 910960 w 910960"/>
              <a:gd name="connsiteY17" fmla="*/ 919282 h 1334901"/>
              <a:gd name="connsiteX18" fmla="*/ 861256 w 910960"/>
              <a:gd name="connsiteY18" fmla="*/ 968986 h 1334901"/>
              <a:gd name="connsiteX19" fmla="*/ 811552 w 910960"/>
              <a:gd name="connsiteY19" fmla="*/ 919282 h 1334901"/>
              <a:gd name="connsiteX20" fmla="*/ 811552 w 910960"/>
              <a:gd name="connsiteY20" fmla="*/ 1099815 h 1334901"/>
              <a:gd name="connsiteX21" fmla="*/ 861256 w 910960"/>
              <a:gd name="connsiteY21" fmla="*/ 1050111 h 1334901"/>
              <a:gd name="connsiteX22" fmla="*/ 910960 w 910960"/>
              <a:gd name="connsiteY22" fmla="*/ 1099815 h 1334901"/>
              <a:gd name="connsiteX23" fmla="*/ 861256 w 910960"/>
              <a:gd name="connsiteY23" fmla="*/ 1149519 h 1334901"/>
              <a:gd name="connsiteX24" fmla="*/ 811552 w 910960"/>
              <a:gd name="connsiteY24" fmla="*/ 1099815 h 1334901"/>
              <a:gd name="connsiteX25" fmla="*/ 811552 w 910960"/>
              <a:gd name="connsiteY25" fmla="*/ 1280318 h 1334901"/>
              <a:gd name="connsiteX26" fmla="*/ 861256 w 910960"/>
              <a:gd name="connsiteY26" fmla="*/ 1230614 h 1334901"/>
              <a:gd name="connsiteX27" fmla="*/ 910960 w 910960"/>
              <a:gd name="connsiteY27" fmla="*/ 1280318 h 1334901"/>
              <a:gd name="connsiteX28" fmla="*/ 861256 w 910960"/>
              <a:gd name="connsiteY28" fmla="*/ 1330022 h 1334901"/>
              <a:gd name="connsiteX29" fmla="*/ 811552 w 910960"/>
              <a:gd name="connsiteY29" fmla="*/ 1280318 h 1334901"/>
              <a:gd name="connsiteX30" fmla="*/ 811551 w 910960"/>
              <a:gd name="connsiteY30" fmla="*/ 49704 h 1334901"/>
              <a:gd name="connsiteX31" fmla="*/ 861255 w 910960"/>
              <a:gd name="connsiteY31" fmla="*/ 0 h 1334901"/>
              <a:gd name="connsiteX32" fmla="*/ 910959 w 910960"/>
              <a:gd name="connsiteY32" fmla="*/ 49704 h 1334901"/>
              <a:gd name="connsiteX33" fmla="*/ 861255 w 910960"/>
              <a:gd name="connsiteY33" fmla="*/ 99408 h 1334901"/>
              <a:gd name="connsiteX34" fmla="*/ 811551 w 910960"/>
              <a:gd name="connsiteY34" fmla="*/ 49704 h 1334901"/>
              <a:gd name="connsiteX35" fmla="*/ 811551 w 910960"/>
              <a:gd name="connsiteY35" fmla="*/ 750333 h 1334901"/>
              <a:gd name="connsiteX36" fmla="*/ 861255 w 910960"/>
              <a:gd name="connsiteY36" fmla="*/ 700629 h 1334901"/>
              <a:gd name="connsiteX37" fmla="*/ 910959 w 910960"/>
              <a:gd name="connsiteY37" fmla="*/ 750333 h 1334901"/>
              <a:gd name="connsiteX38" fmla="*/ 861255 w 910960"/>
              <a:gd name="connsiteY38" fmla="*/ 800037 h 1334901"/>
              <a:gd name="connsiteX39" fmla="*/ 811551 w 910960"/>
              <a:gd name="connsiteY39" fmla="*/ 750333 h 1334901"/>
              <a:gd name="connsiteX40" fmla="*/ 541033 w 910960"/>
              <a:gd name="connsiteY40" fmla="*/ 51361 h 1334901"/>
              <a:gd name="connsiteX41" fmla="*/ 590737 w 910960"/>
              <a:gd name="connsiteY41" fmla="*/ 1657 h 1334901"/>
              <a:gd name="connsiteX42" fmla="*/ 640441 w 910960"/>
              <a:gd name="connsiteY42" fmla="*/ 51361 h 1334901"/>
              <a:gd name="connsiteX43" fmla="*/ 590737 w 910960"/>
              <a:gd name="connsiteY43" fmla="*/ 101065 h 1334901"/>
              <a:gd name="connsiteX44" fmla="*/ 541033 w 910960"/>
              <a:gd name="connsiteY44" fmla="*/ 51361 h 1334901"/>
              <a:gd name="connsiteX45" fmla="*/ 541033 w 910960"/>
              <a:gd name="connsiteY45" fmla="*/ 751990 h 1334901"/>
              <a:gd name="connsiteX46" fmla="*/ 590737 w 910960"/>
              <a:gd name="connsiteY46" fmla="*/ 702286 h 1334901"/>
              <a:gd name="connsiteX47" fmla="*/ 640441 w 910960"/>
              <a:gd name="connsiteY47" fmla="*/ 751990 h 1334901"/>
              <a:gd name="connsiteX48" fmla="*/ 590737 w 910960"/>
              <a:gd name="connsiteY48" fmla="*/ 801694 h 1334901"/>
              <a:gd name="connsiteX49" fmla="*/ 541033 w 910960"/>
              <a:gd name="connsiteY49" fmla="*/ 751990 h 1334901"/>
              <a:gd name="connsiteX50" fmla="*/ 541032 w 910960"/>
              <a:gd name="connsiteY50" fmla="*/ 220280 h 1334901"/>
              <a:gd name="connsiteX51" fmla="*/ 590736 w 910960"/>
              <a:gd name="connsiteY51" fmla="*/ 170576 h 1334901"/>
              <a:gd name="connsiteX52" fmla="*/ 640440 w 910960"/>
              <a:gd name="connsiteY52" fmla="*/ 220280 h 1334901"/>
              <a:gd name="connsiteX53" fmla="*/ 590736 w 910960"/>
              <a:gd name="connsiteY53" fmla="*/ 269984 h 1334901"/>
              <a:gd name="connsiteX54" fmla="*/ 541032 w 910960"/>
              <a:gd name="connsiteY54" fmla="*/ 220280 h 1334901"/>
              <a:gd name="connsiteX55" fmla="*/ 541032 w 910960"/>
              <a:gd name="connsiteY55" fmla="*/ 400816 h 1334901"/>
              <a:gd name="connsiteX56" fmla="*/ 590736 w 910960"/>
              <a:gd name="connsiteY56" fmla="*/ 351112 h 1334901"/>
              <a:gd name="connsiteX57" fmla="*/ 640440 w 910960"/>
              <a:gd name="connsiteY57" fmla="*/ 400816 h 1334901"/>
              <a:gd name="connsiteX58" fmla="*/ 590736 w 910960"/>
              <a:gd name="connsiteY58" fmla="*/ 450520 h 1334901"/>
              <a:gd name="connsiteX59" fmla="*/ 541032 w 910960"/>
              <a:gd name="connsiteY59" fmla="*/ 400816 h 1334901"/>
              <a:gd name="connsiteX60" fmla="*/ 541032 w 910960"/>
              <a:gd name="connsiteY60" fmla="*/ 581324 h 1334901"/>
              <a:gd name="connsiteX61" fmla="*/ 590736 w 910960"/>
              <a:gd name="connsiteY61" fmla="*/ 531620 h 1334901"/>
              <a:gd name="connsiteX62" fmla="*/ 640440 w 910960"/>
              <a:gd name="connsiteY62" fmla="*/ 581324 h 1334901"/>
              <a:gd name="connsiteX63" fmla="*/ 590736 w 910960"/>
              <a:gd name="connsiteY63" fmla="*/ 631028 h 1334901"/>
              <a:gd name="connsiteX64" fmla="*/ 541032 w 910960"/>
              <a:gd name="connsiteY64" fmla="*/ 581324 h 1334901"/>
              <a:gd name="connsiteX65" fmla="*/ 541032 w 910960"/>
              <a:gd name="connsiteY65" fmla="*/ 920909 h 1334901"/>
              <a:gd name="connsiteX66" fmla="*/ 590736 w 910960"/>
              <a:gd name="connsiteY66" fmla="*/ 871205 h 1334901"/>
              <a:gd name="connsiteX67" fmla="*/ 640440 w 910960"/>
              <a:gd name="connsiteY67" fmla="*/ 920909 h 1334901"/>
              <a:gd name="connsiteX68" fmla="*/ 590736 w 910960"/>
              <a:gd name="connsiteY68" fmla="*/ 970613 h 1334901"/>
              <a:gd name="connsiteX69" fmla="*/ 541032 w 910960"/>
              <a:gd name="connsiteY69" fmla="*/ 920909 h 1334901"/>
              <a:gd name="connsiteX70" fmla="*/ 541032 w 910960"/>
              <a:gd name="connsiteY70" fmla="*/ 1101445 h 1334901"/>
              <a:gd name="connsiteX71" fmla="*/ 590736 w 910960"/>
              <a:gd name="connsiteY71" fmla="*/ 1051741 h 1334901"/>
              <a:gd name="connsiteX72" fmla="*/ 640440 w 910960"/>
              <a:gd name="connsiteY72" fmla="*/ 1101445 h 1334901"/>
              <a:gd name="connsiteX73" fmla="*/ 590736 w 910960"/>
              <a:gd name="connsiteY73" fmla="*/ 1151149 h 1334901"/>
              <a:gd name="connsiteX74" fmla="*/ 541032 w 910960"/>
              <a:gd name="connsiteY74" fmla="*/ 1101445 h 1334901"/>
              <a:gd name="connsiteX75" fmla="*/ 541032 w 910960"/>
              <a:gd name="connsiteY75" fmla="*/ 1281953 h 1334901"/>
              <a:gd name="connsiteX76" fmla="*/ 590736 w 910960"/>
              <a:gd name="connsiteY76" fmla="*/ 1232249 h 1334901"/>
              <a:gd name="connsiteX77" fmla="*/ 640440 w 910960"/>
              <a:gd name="connsiteY77" fmla="*/ 1281953 h 1334901"/>
              <a:gd name="connsiteX78" fmla="*/ 590736 w 910960"/>
              <a:gd name="connsiteY78" fmla="*/ 1331657 h 1334901"/>
              <a:gd name="connsiteX79" fmla="*/ 541032 w 910960"/>
              <a:gd name="connsiteY79" fmla="*/ 1281953 h 1334901"/>
              <a:gd name="connsiteX80" fmla="*/ 270517 w 910960"/>
              <a:gd name="connsiteY80" fmla="*/ 753594 h 1334901"/>
              <a:gd name="connsiteX81" fmla="*/ 320221 w 910960"/>
              <a:gd name="connsiteY81" fmla="*/ 703890 h 1334901"/>
              <a:gd name="connsiteX82" fmla="*/ 369925 w 910960"/>
              <a:gd name="connsiteY82" fmla="*/ 753594 h 1334901"/>
              <a:gd name="connsiteX83" fmla="*/ 320221 w 910960"/>
              <a:gd name="connsiteY83" fmla="*/ 803298 h 1334901"/>
              <a:gd name="connsiteX84" fmla="*/ 270517 w 910960"/>
              <a:gd name="connsiteY84" fmla="*/ 753594 h 1334901"/>
              <a:gd name="connsiteX85" fmla="*/ 270517 w 910960"/>
              <a:gd name="connsiteY85" fmla="*/ 52965 h 1334901"/>
              <a:gd name="connsiteX86" fmla="*/ 320221 w 910960"/>
              <a:gd name="connsiteY86" fmla="*/ 3261 h 1334901"/>
              <a:gd name="connsiteX87" fmla="*/ 369925 w 910960"/>
              <a:gd name="connsiteY87" fmla="*/ 52965 h 1334901"/>
              <a:gd name="connsiteX88" fmla="*/ 320221 w 910960"/>
              <a:gd name="connsiteY88" fmla="*/ 102669 h 1334901"/>
              <a:gd name="connsiteX89" fmla="*/ 270517 w 910960"/>
              <a:gd name="connsiteY89" fmla="*/ 52965 h 1334901"/>
              <a:gd name="connsiteX90" fmla="*/ 270516 w 910960"/>
              <a:gd name="connsiteY90" fmla="*/ 402432 h 1334901"/>
              <a:gd name="connsiteX91" fmla="*/ 320220 w 910960"/>
              <a:gd name="connsiteY91" fmla="*/ 352728 h 1334901"/>
              <a:gd name="connsiteX92" fmla="*/ 369924 w 910960"/>
              <a:gd name="connsiteY92" fmla="*/ 402432 h 1334901"/>
              <a:gd name="connsiteX93" fmla="*/ 320220 w 910960"/>
              <a:gd name="connsiteY93" fmla="*/ 452136 h 1334901"/>
              <a:gd name="connsiteX94" fmla="*/ 270516 w 910960"/>
              <a:gd name="connsiteY94" fmla="*/ 402432 h 1334901"/>
              <a:gd name="connsiteX95" fmla="*/ 270516 w 910960"/>
              <a:gd name="connsiteY95" fmla="*/ 582944 h 1334901"/>
              <a:gd name="connsiteX96" fmla="*/ 320220 w 910960"/>
              <a:gd name="connsiteY96" fmla="*/ 533240 h 1334901"/>
              <a:gd name="connsiteX97" fmla="*/ 369924 w 910960"/>
              <a:gd name="connsiteY97" fmla="*/ 582944 h 1334901"/>
              <a:gd name="connsiteX98" fmla="*/ 320220 w 910960"/>
              <a:gd name="connsiteY98" fmla="*/ 632648 h 1334901"/>
              <a:gd name="connsiteX99" fmla="*/ 270516 w 910960"/>
              <a:gd name="connsiteY99" fmla="*/ 582944 h 1334901"/>
              <a:gd name="connsiteX100" fmla="*/ 270516 w 910960"/>
              <a:gd name="connsiteY100" fmla="*/ 922527 h 1334901"/>
              <a:gd name="connsiteX101" fmla="*/ 320220 w 910960"/>
              <a:gd name="connsiteY101" fmla="*/ 872823 h 1334901"/>
              <a:gd name="connsiteX102" fmla="*/ 369924 w 910960"/>
              <a:gd name="connsiteY102" fmla="*/ 922527 h 1334901"/>
              <a:gd name="connsiteX103" fmla="*/ 320220 w 910960"/>
              <a:gd name="connsiteY103" fmla="*/ 972231 h 1334901"/>
              <a:gd name="connsiteX104" fmla="*/ 270516 w 910960"/>
              <a:gd name="connsiteY104" fmla="*/ 922527 h 1334901"/>
              <a:gd name="connsiteX105" fmla="*/ 270516 w 910960"/>
              <a:gd name="connsiteY105" fmla="*/ 1103061 h 1334901"/>
              <a:gd name="connsiteX106" fmla="*/ 320221 w 910960"/>
              <a:gd name="connsiteY106" fmla="*/ 1053357 h 1334901"/>
              <a:gd name="connsiteX107" fmla="*/ 369924 w 910960"/>
              <a:gd name="connsiteY107" fmla="*/ 1103061 h 1334901"/>
              <a:gd name="connsiteX108" fmla="*/ 320221 w 910960"/>
              <a:gd name="connsiteY108" fmla="*/ 1152765 h 1334901"/>
              <a:gd name="connsiteX109" fmla="*/ 270516 w 910960"/>
              <a:gd name="connsiteY109" fmla="*/ 1103061 h 1334901"/>
              <a:gd name="connsiteX110" fmla="*/ 270516 w 910960"/>
              <a:gd name="connsiteY110" fmla="*/ 1283573 h 1334901"/>
              <a:gd name="connsiteX111" fmla="*/ 320221 w 910960"/>
              <a:gd name="connsiteY111" fmla="*/ 1233869 h 1334901"/>
              <a:gd name="connsiteX112" fmla="*/ 369924 w 910960"/>
              <a:gd name="connsiteY112" fmla="*/ 1283573 h 1334901"/>
              <a:gd name="connsiteX113" fmla="*/ 320221 w 910960"/>
              <a:gd name="connsiteY113" fmla="*/ 1333277 h 1334901"/>
              <a:gd name="connsiteX114" fmla="*/ 270516 w 910960"/>
              <a:gd name="connsiteY114" fmla="*/ 1283573 h 1334901"/>
              <a:gd name="connsiteX115" fmla="*/ 270516 w 910960"/>
              <a:gd name="connsiteY115" fmla="*/ 221898 h 1334901"/>
              <a:gd name="connsiteX116" fmla="*/ 320220 w 910960"/>
              <a:gd name="connsiteY116" fmla="*/ 172194 h 1334901"/>
              <a:gd name="connsiteX117" fmla="*/ 369924 w 910960"/>
              <a:gd name="connsiteY117" fmla="*/ 221898 h 1334901"/>
              <a:gd name="connsiteX118" fmla="*/ 320220 w 910960"/>
              <a:gd name="connsiteY118" fmla="*/ 271602 h 1334901"/>
              <a:gd name="connsiteX119" fmla="*/ 270516 w 910960"/>
              <a:gd name="connsiteY119" fmla="*/ 221898 h 1334901"/>
              <a:gd name="connsiteX120" fmla="*/ 0 w 910960"/>
              <a:gd name="connsiteY120" fmla="*/ 1285197 h 1334901"/>
              <a:gd name="connsiteX121" fmla="*/ 49704 w 910960"/>
              <a:gd name="connsiteY121" fmla="*/ 1235493 h 1334901"/>
              <a:gd name="connsiteX122" fmla="*/ 99408 w 910960"/>
              <a:gd name="connsiteY122" fmla="*/ 1285197 h 1334901"/>
              <a:gd name="connsiteX123" fmla="*/ 49704 w 910960"/>
              <a:gd name="connsiteY123" fmla="*/ 1334901 h 1334901"/>
              <a:gd name="connsiteX124" fmla="*/ 0 w 910960"/>
              <a:gd name="connsiteY124" fmla="*/ 1285197 h 1334901"/>
              <a:gd name="connsiteX125" fmla="*/ 0 w 910960"/>
              <a:gd name="connsiteY125" fmla="*/ 1104680 h 1334901"/>
              <a:gd name="connsiteX126" fmla="*/ 49704 w 910960"/>
              <a:gd name="connsiteY126" fmla="*/ 1054976 h 1334901"/>
              <a:gd name="connsiteX127" fmla="*/ 99408 w 910960"/>
              <a:gd name="connsiteY127" fmla="*/ 1104680 h 1334901"/>
              <a:gd name="connsiteX128" fmla="*/ 49704 w 910960"/>
              <a:gd name="connsiteY128" fmla="*/ 1154384 h 1334901"/>
              <a:gd name="connsiteX129" fmla="*/ 0 w 910960"/>
              <a:gd name="connsiteY129" fmla="*/ 1104680 h 1334901"/>
              <a:gd name="connsiteX130" fmla="*/ 0 w 910960"/>
              <a:gd name="connsiteY130" fmla="*/ 924163 h 1334901"/>
              <a:gd name="connsiteX131" fmla="*/ 49704 w 910960"/>
              <a:gd name="connsiteY131" fmla="*/ 874459 h 1334901"/>
              <a:gd name="connsiteX132" fmla="*/ 99408 w 910960"/>
              <a:gd name="connsiteY132" fmla="*/ 924163 h 1334901"/>
              <a:gd name="connsiteX133" fmla="*/ 49704 w 910960"/>
              <a:gd name="connsiteY133" fmla="*/ 973867 h 1334901"/>
              <a:gd name="connsiteX134" fmla="*/ 0 w 910960"/>
              <a:gd name="connsiteY134" fmla="*/ 924163 h 1334901"/>
              <a:gd name="connsiteX135" fmla="*/ 0 w 910960"/>
              <a:gd name="connsiteY135" fmla="*/ 755210 h 1334901"/>
              <a:gd name="connsiteX136" fmla="*/ 49704 w 910960"/>
              <a:gd name="connsiteY136" fmla="*/ 705506 h 1334901"/>
              <a:gd name="connsiteX137" fmla="*/ 99408 w 910960"/>
              <a:gd name="connsiteY137" fmla="*/ 755210 h 1334901"/>
              <a:gd name="connsiteX138" fmla="*/ 49704 w 910960"/>
              <a:gd name="connsiteY138" fmla="*/ 804914 h 1334901"/>
              <a:gd name="connsiteX139" fmla="*/ 0 w 910960"/>
              <a:gd name="connsiteY139" fmla="*/ 755210 h 1334901"/>
              <a:gd name="connsiteX140" fmla="*/ 0 w 910960"/>
              <a:gd name="connsiteY140" fmla="*/ 584568 h 1334901"/>
              <a:gd name="connsiteX141" fmla="*/ 49704 w 910960"/>
              <a:gd name="connsiteY141" fmla="*/ 534864 h 1334901"/>
              <a:gd name="connsiteX142" fmla="*/ 99408 w 910960"/>
              <a:gd name="connsiteY142" fmla="*/ 584568 h 1334901"/>
              <a:gd name="connsiteX143" fmla="*/ 49704 w 910960"/>
              <a:gd name="connsiteY143" fmla="*/ 634272 h 1334901"/>
              <a:gd name="connsiteX144" fmla="*/ 0 w 910960"/>
              <a:gd name="connsiteY144" fmla="*/ 584568 h 1334901"/>
              <a:gd name="connsiteX145" fmla="*/ 0 w 910960"/>
              <a:gd name="connsiteY145" fmla="*/ 404051 h 1334901"/>
              <a:gd name="connsiteX146" fmla="*/ 49704 w 910960"/>
              <a:gd name="connsiteY146" fmla="*/ 354347 h 1334901"/>
              <a:gd name="connsiteX147" fmla="*/ 99408 w 910960"/>
              <a:gd name="connsiteY147" fmla="*/ 404051 h 1334901"/>
              <a:gd name="connsiteX148" fmla="*/ 49704 w 910960"/>
              <a:gd name="connsiteY148" fmla="*/ 453755 h 1334901"/>
              <a:gd name="connsiteX149" fmla="*/ 0 w 910960"/>
              <a:gd name="connsiteY149" fmla="*/ 404051 h 1334901"/>
              <a:gd name="connsiteX150" fmla="*/ 0 w 910960"/>
              <a:gd name="connsiteY150" fmla="*/ 223534 h 1334901"/>
              <a:gd name="connsiteX151" fmla="*/ 49704 w 910960"/>
              <a:gd name="connsiteY151" fmla="*/ 173830 h 1334901"/>
              <a:gd name="connsiteX152" fmla="*/ 99408 w 910960"/>
              <a:gd name="connsiteY152" fmla="*/ 223534 h 1334901"/>
              <a:gd name="connsiteX153" fmla="*/ 49704 w 910960"/>
              <a:gd name="connsiteY153" fmla="*/ 273238 h 1334901"/>
              <a:gd name="connsiteX154" fmla="*/ 0 w 910960"/>
              <a:gd name="connsiteY154" fmla="*/ 223534 h 1334901"/>
              <a:gd name="connsiteX155" fmla="*/ 0 w 910960"/>
              <a:gd name="connsiteY155" fmla="*/ 54581 h 1334901"/>
              <a:gd name="connsiteX156" fmla="*/ 49704 w 910960"/>
              <a:gd name="connsiteY156" fmla="*/ 4877 h 1334901"/>
              <a:gd name="connsiteX157" fmla="*/ 99408 w 910960"/>
              <a:gd name="connsiteY157" fmla="*/ 54581 h 1334901"/>
              <a:gd name="connsiteX158" fmla="*/ 49704 w 910960"/>
              <a:gd name="connsiteY158" fmla="*/ 104285 h 1334901"/>
              <a:gd name="connsiteX159" fmla="*/ 0 w 910960"/>
              <a:gd name="connsiteY159" fmla="*/ 54581 h 1334901"/>
            </a:gdLst>
            <a:ahLst/>
            <a:cxnLst/>
            <a:rect l="l" t="t" r="r" b="b"/>
            <a:pathLst>
              <a:path w="910960" h="1334901">
                <a:moveTo>
                  <a:pt x="811552" y="218653"/>
                </a:moveTo>
                <a:cubicBezTo>
                  <a:pt x="811552" y="191202"/>
                  <a:pt x="833805" y="168949"/>
                  <a:pt x="861256" y="168949"/>
                </a:cubicBezTo>
                <a:cubicBezTo>
                  <a:pt x="888707" y="168949"/>
                  <a:pt x="910960" y="191202"/>
                  <a:pt x="910960" y="218653"/>
                </a:cubicBezTo>
                <a:cubicBezTo>
                  <a:pt x="910960" y="246104"/>
                  <a:pt x="888707" y="268357"/>
                  <a:pt x="861256" y="268357"/>
                </a:cubicBezTo>
                <a:cubicBezTo>
                  <a:pt x="833805" y="268357"/>
                  <a:pt x="811552" y="246104"/>
                  <a:pt x="811552" y="218653"/>
                </a:cubicBezTo>
                <a:close/>
                <a:moveTo>
                  <a:pt x="811552" y="399186"/>
                </a:moveTo>
                <a:cubicBezTo>
                  <a:pt x="811552" y="371735"/>
                  <a:pt x="833805" y="349482"/>
                  <a:pt x="861256" y="349482"/>
                </a:cubicBezTo>
                <a:cubicBezTo>
                  <a:pt x="888707" y="349482"/>
                  <a:pt x="910960" y="371735"/>
                  <a:pt x="910960" y="399186"/>
                </a:cubicBezTo>
                <a:cubicBezTo>
                  <a:pt x="910960" y="426637"/>
                  <a:pt x="888707" y="448890"/>
                  <a:pt x="861256" y="448890"/>
                </a:cubicBezTo>
                <a:cubicBezTo>
                  <a:pt x="833805" y="448890"/>
                  <a:pt x="811552" y="426637"/>
                  <a:pt x="811552" y="399186"/>
                </a:cubicBezTo>
                <a:close/>
                <a:moveTo>
                  <a:pt x="811552" y="579689"/>
                </a:moveTo>
                <a:cubicBezTo>
                  <a:pt x="811552" y="552238"/>
                  <a:pt x="833805" y="529985"/>
                  <a:pt x="861256" y="529985"/>
                </a:cubicBezTo>
                <a:cubicBezTo>
                  <a:pt x="888707" y="529985"/>
                  <a:pt x="910960" y="552238"/>
                  <a:pt x="910960" y="579689"/>
                </a:cubicBezTo>
                <a:cubicBezTo>
                  <a:pt x="910960" y="607140"/>
                  <a:pt x="888707" y="629393"/>
                  <a:pt x="861256" y="629393"/>
                </a:cubicBezTo>
                <a:cubicBezTo>
                  <a:pt x="833805" y="629393"/>
                  <a:pt x="811552" y="607140"/>
                  <a:pt x="811552" y="579689"/>
                </a:cubicBezTo>
                <a:close/>
                <a:moveTo>
                  <a:pt x="811552" y="919282"/>
                </a:moveTo>
                <a:cubicBezTo>
                  <a:pt x="811552" y="891831"/>
                  <a:pt x="833805" y="869578"/>
                  <a:pt x="861256" y="869578"/>
                </a:cubicBezTo>
                <a:cubicBezTo>
                  <a:pt x="888707" y="869578"/>
                  <a:pt x="910960" y="891831"/>
                  <a:pt x="910960" y="919282"/>
                </a:cubicBezTo>
                <a:cubicBezTo>
                  <a:pt x="910960" y="946733"/>
                  <a:pt x="888707" y="968986"/>
                  <a:pt x="861256" y="968986"/>
                </a:cubicBezTo>
                <a:cubicBezTo>
                  <a:pt x="833805" y="968986"/>
                  <a:pt x="811552" y="946733"/>
                  <a:pt x="811552" y="919282"/>
                </a:cubicBezTo>
                <a:close/>
                <a:moveTo>
                  <a:pt x="811552" y="1099815"/>
                </a:moveTo>
                <a:cubicBezTo>
                  <a:pt x="811552" y="1072364"/>
                  <a:pt x="833805" y="1050111"/>
                  <a:pt x="861256" y="1050111"/>
                </a:cubicBezTo>
                <a:cubicBezTo>
                  <a:pt x="888707" y="1050111"/>
                  <a:pt x="910960" y="1072364"/>
                  <a:pt x="910960" y="1099815"/>
                </a:cubicBezTo>
                <a:cubicBezTo>
                  <a:pt x="910960" y="1127266"/>
                  <a:pt x="888707" y="1149519"/>
                  <a:pt x="861256" y="1149519"/>
                </a:cubicBezTo>
                <a:cubicBezTo>
                  <a:pt x="833805" y="1149519"/>
                  <a:pt x="811552" y="1127266"/>
                  <a:pt x="811552" y="1099815"/>
                </a:cubicBezTo>
                <a:close/>
                <a:moveTo>
                  <a:pt x="811552" y="1280318"/>
                </a:moveTo>
                <a:cubicBezTo>
                  <a:pt x="811552" y="1252867"/>
                  <a:pt x="833805" y="1230614"/>
                  <a:pt x="861256" y="1230614"/>
                </a:cubicBezTo>
                <a:cubicBezTo>
                  <a:pt x="888707" y="1230614"/>
                  <a:pt x="910960" y="1252867"/>
                  <a:pt x="910960" y="1280318"/>
                </a:cubicBezTo>
                <a:cubicBezTo>
                  <a:pt x="910960" y="1307769"/>
                  <a:pt x="888707" y="1330022"/>
                  <a:pt x="861256" y="1330022"/>
                </a:cubicBezTo>
                <a:cubicBezTo>
                  <a:pt x="833805" y="1330022"/>
                  <a:pt x="811552" y="1307769"/>
                  <a:pt x="811552" y="1280318"/>
                </a:cubicBezTo>
                <a:close/>
                <a:moveTo>
                  <a:pt x="811551" y="49704"/>
                </a:moveTo>
                <a:cubicBezTo>
                  <a:pt x="811551" y="22253"/>
                  <a:pt x="833804" y="0"/>
                  <a:pt x="861255" y="0"/>
                </a:cubicBezTo>
                <a:cubicBezTo>
                  <a:pt x="888706" y="0"/>
                  <a:pt x="910959" y="22253"/>
                  <a:pt x="910959" y="49704"/>
                </a:cubicBezTo>
                <a:cubicBezTo>
                  <a:pt x="910959" y="77155"/>
                  <a:pt x="888706" y="99408"/>
                  <a:pt x="861255" y="99408"/>
                </a:cubicBezTo>
                <a:cubicBezTo>
                  <a:pt x="833804" y="99408"/>
                  <a:pt x="811551" y="77155"/>
                  <a:pt x="811551" y="49704"/>
                </a:cubicBezTo>
                <a:close/>
                <a:moveTo>
                  <a:pt x="811551" y="750333"/>
                </a:moveTo>
                <a:cubicBezTo>
                  <a:pt x="811551" y="722882"/>
                  <a:pt x="833804" y="700629"/>
                  <a:pt x="861255" y="700629"/>
                </a:cubicBezTo>
                <a:cubicBezTo>
                  <a:pt x="888706" y="700629"/>
                  <a:pt x="910959" y="722882"/>
                  <a:pt x="910959" y="750333"/>
                </a:cubicBezTo>
                <a:cubicBezTo>
                  <a:pt x="910959" y="777784"/>
                  <a:pt x="888706" y="800037"/>
                  <a:pt x="861255" y="800037"/>
                </a:cubicBezTo>
                <a:cubicBezTo>
                  <a:pt x="833804" y="800037"/>
                  <a:pt x="811551" y="777784"/>
                  <a:pt x="811551" y="750333"/>
                </a:cubicBezTo>
                <a:close/>
                <a:moveTo>
                  <a:pt x="541033" y="51361"/>
                </a:moveTo>
                <a:cubicBezTo>
                  <a:pt x="541033" y="23910"/>
                  <a:pt x="563286" y="1657"/>
                  <a:pt x="590737" y="1657"/>
                </a:cubicBezTo>
                <a:cubicBezTo>
                  <a:pt x="618188" y="1657"/>
                  <a:pt x="640441" y="23910"/>
                  <a:pt x="640441" y="51361"/>
                </a:cubicBezTo>
                <a:cubicBezTo>
                  <a:pt x="640441" y="78812"/>
                  <a:pt x="618188" y="101065"/>
                  <a:pt x="590737" y="101065"/>
                </a:cubicBezTo>
                <a:cubicBezTo>
                  <a:pt x="563286" y="101065"/>
                  <a:pt x="541033" y="78812"/>
                  <a:pt x="541033" y="51361"/>
                </a:cubicBezTo>
                <a:close/>
                <a:moveTo>
                  <a:pt x="541033" y="751990"/>
                </a:moveTo>
                <a:cubicBezTo>
                  <a:pt x="541033" y="724539"/>
                  <a:pt x="563286" y="702286"/>
                  <a:pt x="590737" y="702286"/>
                </a:cubicBezTo>
                <a:cubicBezTo>
                  <a:pt x="618188" y="702286"/>
                  <a:pt x="640441" y="724539"/>
                  <a:pt x="640441" y="751990"/>
                </a:cubicBezTo>
                <a:cubicBezTo>
                  <a:pt x="640441" y="779441"/>
                  <a:pt x="618188" y="801694"/>
                  <a:pt x="590737" y="801694"/>
                </a:cubicBezTo>
                <a:cubicBezTo>
                  <a:pt x="563286" y="801694"/>
                  <a:pt x="541033" y="779441"/>
                  <a:pt x="541033" y="751990"/>
                </a:cubicBezTo>
                <a:close/>
                <a:moveTo>
                  <a:pt x="541032" y="220280"/>
                </a:moveTo>
                <a:cubicBezTo>
                  <a:pt x="541032" y="192829"/>
                  <a:pt x="563285" y="170576"/>
                  <a:pt x="590736" y="170576"/>
                </a:cubicBezTo>
                <a:cubicBezTo>
                  <a:pt x="618187" y="170576"/>
                  <a:pt x="640440" y="192829"/>
                  <a:pt x="640440" y="220280"/>
                </a:cubicBezTo>
                <a:cubicBezTo>
                  <a:pt x="640440" y="247731"/>
                  <a:pt x="618187" y="269984"/>
                  <a:pt x="590736" y="269984"/>
                </a:cubicBezTo>
                <a:cubicBezTo>
                  <a:pt x="563285" y="269984"/>
                  <a:pt x="541032" y="247731"/>
                  <a:pt x="541032" y="220280"/>
                </a:cubicBezTo>
                <a:close/>
                <a:moveTo>
                  <a:pt x="541032" y="400816"/>
                </a:moveTo>
                <a:cubicBezTo>
                  <a:pt x="541032" y="373365"/>
                  <a:pt x="563285" y="351112"/>
                  <a:pt x="590736" y="351112"/>
                </a:cubicBezTo>
                <a:cubicBezTo>
                  <a:pt x="618187" y="351112"/>
                  <a:pt x="640440" y="373365"/>
                  <a:pt x="640440" y="400816"/>
                </a:cubicBezTo>
                <a:cubicBezTo>
                  <a:pt x="640440" y="428267"/>
                  <a:pt x="618187" y="450520"/>
                  <a:pt x="590736" y="450520"/>
                </a:cubicBezTo>
                <a:cubicBezTo>
                  <a:pt x="563285" y="450520"/>
                  <a:pt x="541032" y="428267"/>
                  <a:pt x="541032" y="400816"/>
                </a:cubicBezTo>
                <a:close/>
                <a:moveTo>
                  <a:pt x="541032" y="581324"/>
                </a:moveTo>
                <a:cubicBezTo>
                  <a:pt x="541032" y="553873"/>
                  <a:pt x="563285" y="531620"/>
                  <a:pt x="590736" y="531620"/>
                </a:cubicBezTo>
                <a:cubicBezTo>
                  <a:pt x="618187" y="531620"/>
                  <a:pt x="640440" y="553873"/>
                  <a:pt x="640440" y="581324"/>
                </a:cubicBezTo>
                <a:cubicBezTo>
                  <a:pt x="640440" y="608775"/>
                  <a:pt x="618187" y="631028"/>
                  <a:pt x="590736" y="631028"/>
                </a:cubicBezTo>
                <a:cubicBezTo>
                  <a:pt x="563285" y="631028"/>
                  <a:pt x="541032" y="608775"/>
                  <a:pt x="541032" y="581324"/>
                </a:cubicBezTo>
                <a:close/>
                <a:moveTo>
                  <a:pt x="541032" y="920909"/>
                </a:moveTo>
                <a:cubicBezTo>
                  <a:pt x="541032" y="893458"/>
                  <a:pt x="563285" y="871205"/>
                  <a:pt x="590736" y="871205"/>
                </a:cubicBezTo>
                <a:cubicBezTo>
                  <a:pt x="618187" y="871205"/>
                  <a:pt x="640440" y="893458"/>
                  <a:pt x="640440" y="920909"/>
                </a:cubicBezTo>
                <a:cubicBezTo>
                  <a:pt x="640440" y="948360"/>
                  <a:pt x="618187" y="970613"/>
                  <a:pt x="590736" y="970613"/>
                </a:cubicBezTo>
                <a:cubicBezTo>
                  <a:pt x="563285" y="970613"/>
                  <a:pt x="541032" y="948360"/>
                  <a:pt x="541032" y="920909"/>
                </a:cubicBezTo>
                <a:close/>
                <a:moveTo>
                  <a:pt x="541032" y="1101445"/>
                </a:moveTo>
                <a:cubicBezTo>
                  <a:pt x="541032" y="1073994"/>
                  <a:pt x="563285" y="1051741"/>
                  <a:pt x="590736" y="1051741"/>
                </a:cubicBezTo>
                <a:cubicBezTo>
                  <a:pt x="618187" y="1051741"/>
                  <a:pt x="640440" y="1073994"/>
                  <a:pt x="640440" y="1101445"/>
                </a:cubicBezTo>
                <a:cubicBezTo>
                  <a:pt x="640440" y="1128896"/>
                  <a:pt x="618187" y="1151149"/>
                  <a:pt x="590736" y="1151149"/>
                </a:cubicBezTo>
                <a:cubicBezTo>
                  <a:pt x="563285" y="1151149"/>
                  <a:pt x="541032" y="1128896"/>
                  <a:pt x="541032" y="1101445"/>
                </a:cubicBezTo>
                <a:close/>
                <a:moveTo>
                  <a:pt x="541032" y="1281953"/>
                </a:moveTo>
                <a:cubicBezTo>
                  <a:pt x="541032" y="1254502"/>
                  <a:pt x="563285" y="1232249"/>
                  <a:pt x="590736" y="1232249"/>
                </a:cubicBezTo>
                <a:cubicBezTo>
                  <a:pt x="618187" y="1232249"/>
                  <a:pt x="640440" y="1254502"/>
                  <a:pt x="640440" y="1281953"/>
                </a:cubicBezTo>
                <a:cubicBezTo>
                  <a:pt x="640440" y="1309404"/>
                  <a:pt x="618187" y="1331657"/>
                  <a:pt x="590736" y="1331657"/>
                </a:cubicBezTo>
                <a:cubicBezTo>
                  <a:pt x="563285" y="1331657"/>
                  <a:pt x="541032" y="1309404"/>
                  <a:pt x="541032" y="1281953"/>
                </a:cubicBezTo>
                <a:close/>
                <a:moveTo>
                  <a:pt x="270517" y="753594"/>
                </a:moveTo>
                <a:cubicBezTo>
                  <a:pt x="270517" y="726143"/>
                  <a:pt x="292770" y="703890"/>
                  <a:pt x="320221" y="703890"/>
                </a:cubicBezTo>
                <a:cubicBezTo>
                  <a:pt x="347672" y="703890"/>
                  <a:pt x="369925" y="726143"/>
                  <a:pt x="369925" y="753594"/>
                </a:cubicBezTo>
                <a:cubicBezTo>
                  <a:pt x="369925" y="781045"/>
                  <a:pt x="347672" y="803298"/>
                  <a:pt x="320221" y="803298"/>
                </a:cubicBezTo>
                <a:cubicBezTo>
                  <a:pt x="292770" y="803298"/>
                  <a:pt x="270517" y="781045"/>
                  <a:pt x="270517" y="753594"/>
                </a:cubicBezTo>
                <a:close/>
                <a:moveTo>
                  <a:pt x="270517" y="52965"/>
                </a:moveTo>
                <a:cubicBezTo>
                  <a:pt x="270517" y="25514"/>
                  <a:pt x="292770" y="3261"/>
                  <a:pt x="320221" y="3261"/>
                </a:cubicBezTo>
                <a:cubicBezTo>
                  <a:pt x="347672" y="3261"/>
                  <a:pt x="369925" y="25514"/>
                  <a:pt x="369925" y="52965"/>
                </a:cubicBezTo>
                <a:cubicBezTo>
                  <a:pt x="369925" y="80416"/>
                  <a:pt x="347672" y="102669"/>
                  <a:pt x="320221" y="102669"/>
                </a:cubicBezTo>
                <a:cubicBezTo>
                  <a:pt x="292770" y="102669"/>
                  <a:pt x="270517" y="80416"/>
                  <a:pt x="270517" y="52965"/>
                </a:cubicBezTo>
                <a:close/>
                <a:moveTo>
                  <a:pt x="270516" y="402432"/>
                </a:moveTo>
                <a:cubicBezTo>
                  <a:pt x="270516" y="374981"/>
                  <a:pt x="292769" y="352728"/>
                  <a:pt x="320220" y="352728"/>
                </a:cubicBezTo>
                <a:cubicBezTo>
                  <a:pt x="347671" y="352728"/>
                  <a:pt x="369924" y="374981"/>
                  <a:pt x="369924" y="402432"/>
                </a:cubicBezTo>
                <a:cubicBezTo>
                  <a:pt x="369924" y="429883"/>
                  <a:pt x="347671" y="452136"/>
                  <a:pt x="320220" y="452136"/>
                </a:cubicBezTo>
                <a:cubicBezTo>
                  <a:pt x="292769" y="452136"/>
                  <a:pt x="270516" y="429883"/>
                  <a:pt x="270516" y="402432"/>
                </a:cubicBezTo>
                <a:close/>
                <a:moveTo>
                  <a:pt x="270516" y="582944"/>
                </a:moveTo>
                <a:cubicBezTo>
                  <a:pt x="270516" y="555493"/>
                  <a:pt x="292769" y="533240"/>
                  <a:pt x="320220" y="533240"/>
                </a:cubicBezTo>
                <a:cubicBezTo>
                  <a:pt x="347671" y="533240"/>
                  <a:pt x="369924" y="555493"/>
                  <a:pt x="369924" y="582944"/>
                </a:cubicBezTo>
                <a:cubicBezTo>
                  <a:pt x="369924" y="610395"/>
                  <a:pt x="347671" y="632648"/>
                  <a:pt x="320220" y="632648"/>
                </a:cubicBezTo>
                <a:cubicBezTo>
                  <a:pt x="292769" y="632648"/>
                  <a:pt x="270516" y="610395"/>
                  <a:pt x="270516" y="582944"/>
                </a:cubicBezTo>
                <a:close/>
                <a:moveTo>
                  <a:pt x="270516" y="922527"/>
                </a:moveTo>
                <a:cubicBezTo>
                  <a:pt x="270516" y="895076"/>
                  <a:pt x="292769" y="872823"/>
                  <a:pt x="320220" y="872823"/>
                </a:cubicBezTo>
                <a:cubicBezTo>
                  <a:pt x="347671" y="872823"/>
                  <a:pt x="369924" y="895076"/>
                  <a:pt x="369924" y="922527"/>
                </a:cubicBezTo>
                <a:cubicBezTo>
                  <a:pt x="369924" y="949978"/>
                  <a:pt x="347671" y="972231"/>
                  <a:pt x="320220" y="972231"/>
                </a:cubicBezTo>
                <a:cubicBezTo>
                  <a:pt x="292769" y="972231"/>
                  <a:pt x="270516" y="949978"/>
                  <a:pt x="270516" y="922527"/>
                </a:cubicBezTo>
                <a:close/>
                <a:moveTo>
                  <a:pt x="270516" y="1103061"/>
                </a:moveTo>
                <a:cubicBezTo>
                  <a:pt x="270516" y="1075610"/>
                  <a:pt x="292769" y="1053357"/>
                  <a:pt x="320221" y="1053357"/>
                </a:cubicBezTo>
                <a:cubicBezTo>
                  <a:pt x="347671" y="1053357"/>
                  <a:pt x="369924" y="1075610"/>
                  <a:pt x="369924" y="1103061"/>
                </a:cubicBezTo>
                <a:cubicBezTo>
                  <a:pt x="369924" y="1130512"/>
                  <a:pt x="347671" y="1152765"/>
                  <a:pt x="320221" y="1152765"/>
                </a:cubicBezTo>
                <a:cubicBezTo>
                  <a:pt x="292769" y="1152765"/>
                  <a:pt x="270516" y="1130512"/>
                  <a:pt x="270516" y="1103061"/>
                </a:cubicBezTo>
                <a:close/>
                <a:moveTo>
                  <a:pt x="270516" y="1283573"/>
                </a:moveTo>
                <a:cubicBezTo>
                  <a:pt x="270516" y="1256122"/>
                  <a:pt x="292769" y="1233869"/>
                  <a:pt x="320221" y="1233869"/>
                </a:cubicBezTo>
                <a:cubicBezTo>
                  <a:pt x="347672" y="1233869"/>
                  <a:pt x="369924" y="1256122"/>
                  <a:pt x="369924" y="1283573"/>
                </a:cubicBezTo>
                <a:cubicBezTo>
                  <a:pt x="369924" y="1311024"/>
                  <a:pt x="347672" y="1333277"/>
                  <a:pt x="320221" y="1333277"/>
                </a:cubicBezTo>
                <a:cubicBezTo>
                  <a:pt x="292769" y="1333277"/>
                  <a:pt x="270516" y="1311024"/>
                  <a:pt x="270516" y="1283573"/>
                </a:cubicBezTo>
                <a:close/>
                <a:moveTo>
                  <a:pt x="270516" y="221898"/>
                </a:moveTo>
                <a:cubicBezTo>
                  <a:pt x="270516" y="194447"/>
                  <a:pt x="292769" y="172194"/>
                  <a:pt x="320220" y="172194"/>
                </a:cubicBezTo>
                <a:cubicBezTo>
                  <a:pt x="347671" y="172194"/>
                  <a:pt x="369924" y="194447"/>
                  <a:pt x="369924" y="221898"/>
                </a:cubicBezTo>
                <a:cubicBezTo>
                  <a:pt x="369924" y="249349"/>
                  <a:pt x="347671" y="271602"/>
                  <a:pt x="320220" y="271602"/>
                </a:cubicBezTo>
                <a:cubicBezTo>
                  <a:pt x="292769" y="271602"/>
                  <a:pt x="270516" y="249349"/>
                  <a:pt x="270516" y="221898"/>
                </a:cubicBezTo>
                <a:close/>
                <a:moveTo>
                  <a:pt x="0" y="1285197"/>
                </a:moveTo>
                <a:cubicBezTo>
                  <a:pt x="0" y="1257746"/>
                  <a:pt x="22253" y="1235493"/>
                  <a:pt x="49704" y="1235493"/>
                </a:cubicBezTo>
                <a:cubicBezTo>
                  <a:pt x="77155" y="1235493"/>
                  <a:pt x="99408" y="1257746"/>
                  <a:pt x="99408" y="1285197"/>
                </a:cubicBezTo>
                <a:cubicBezTo>
                  <a:pt x="99408" y="1312648"/>
                  <a:pt x="77155" y="1334901"/>
                  <a:pt x="49704" y="1334901"/>
                </a:cubicBezTo>
                <a:cubicBezTo>
                  <a:pt x="22253" y="1334901"/>
                  <a:pt x="0" y="1312648"/>
                  <a:pt x="0" y="1285197"/>
                </a:cubicBezTo>
                <a:close/>
                <a:moveTo>
                  <a:pt x="0" y="1104680"/>
                </a:moveTo>
                <a:cubicBezTo>
                  <a:pt x="0" y="1077229"/>
                  <a:pt x="22253" y="1054976"/>
                  <a:pt x="49704" y="1054976"/>
                </a:cubicBezTo>
                <a:cubicBezTo>
                  <a:pt x="77155" y="1054976"/>
                  <a:pt x="99408" y="1077229"/>
                  <a:pt x="99408" y="1104680"/>
                </a:cubicBezTo>
                <a:cubicBezTo>
                  <a:pt x="99408" y="1132131"/>
                  <a:pt x="77155" y="1154384"/>
                  <a:pt x="49704" y="1154384"/>
                </a:cubicBezTo>
                <a:cubicBezTo>
                  <a:pt x="22253" y="1154384"/>
                  <a:pt x="0" y="1132131"/>
                  <a:pt x="0" y="1104680"/>
                </a:cubicBezTo>
                <a:close/>
                <a:moveTo>
                  <a:pt x="0" y="924163"/>
                </a:moveTo>
                <a:cubicBezTo>
                  <a:pt x="0" y="896712"/>
                  <a:pt x="22253" y="874459"/>
                  <a:pt x="49704" y="874459"/>
                </a:cubicBezTo>
                <a:cubicBezTo>
                  <a:pt x="77155" y="874459"/>
                  <a:pt x="99408" y="896712"/>
                  <a:pt x="99408" y="924163"/>
                </a:cubicBezTo>
                <a:cubicBezTo>
                  <a:pt x="99408" y="951614"/>
                  <a:pt x="77155" y="973867"/>
                  <a:pt x="49704" y="973867"/>
                </a:cubicBezTo>
                <a:cubicBezTo>
                  <a:pt x="22253" y="973867"/>
                  <a:pt x="0" y="951614"/>
                  <a:pt x="0" y="924163"/>
                </a:cubicBezTo>
                <a:close/>
                <a:moveTo>
                  <a:pt x="0" y="755210"/>
                </a:moveTo>
                <a:cubicBezTo>
                  <a:pt x="0" y="727759"/>
                  <a:pt x="22253" y="705506"/>
                  <a:pt x="49704" y="705506"/>
                </a:cubicBezTo>
                <a:cubicBezTo>
                  <a:pt x="77155" y="705506"/>
                  <a:pt x="99408" y="727759"/>
                  <a:pt x="99408" y="755210"/>
                </a:cubicBezTo>
                <a:cubicBezTo>
                  <a:pt x="99408" y="782661"/>
                  <a:pt x="77155" y="804914"/>
                  <a:pt x="49704" y="804914"/>
                </a:cubicBezTo>
                <a:cubicBezTo>
                  <a:pt x="22253" y="804914"/>
                  <a:pt x="0" y="782661"/>
                  <a:pt x="0" y="755210"/>
                </a:cubicBezTo>
                <a:close/>
                <a:moveTo>
                  <a:pt x="0" y="584568"/>
                </a:moveTo>
                <a:cubicBezTo>
                  <a:pt x="0" y="557117"/>
                  <a:pt x="22253" y="534864"/>
                  <a:pt x="49704" y="534864"/>
                </a:cubicBezTo>
                <a:cubicBezTo>
                  <a:pt x="77155" y="534864"/>
                  <a:pt x="99408" y="557117"/>
                  <a:pt x="99408" y="584568"/>
                </a:cubicBezTo>
                <a:cubicBezTo>
                  <a:pt x="99408" y="612019"/>
                  <a:pt x="77155" y="634272"/>
                  <a:pt x="49704" y="634272"/>
                </a:cubicBezTo>
                <a:cubicBezTo>
                  <a:pt x="22253" y="634272"/>
                  <a:pt x="0" y="612019"/>
                  <a:pt x="0" y="584568"/>
                </a:cubicBezTo>
                <a:close/>
                <a:moveTo>
                  <a:pt x="0" y="404051"/>
                </a:moveTo>
                <a:cubicBezTo>
                  <a:pt x="0" y="376600"/>
                  <a:pt x="22253" y="354347"/>
                  <a:pt x="49704" y="354347"/>
                </a:cubicBezTo>
                <a:cubicBezTo>
                  <a:pt x="77155" y="354347"/>
                  <a:pt x="99408" y="376600"/>
                  <a:pt x="99408" y="404051"/>
                </a:cubicBezTo>
                <a:cubicBezTo>
                  <a:pt x="99408" y="431502"/>
                  <a:pt x="77155" y="453755"/>
                  <a:pt x="49704" y="453755"/>
                </a:cubicBezTo>
                <a:cubicBezTo>
                  <a:pt x="22253" y="453755"/>
                  <a:pt x="0" y="431502"/>
                  <a:pt x="0" y="404051"/>
                </a:cubicBezTo>
                <a:close/>
                <a:moveTo>
                  <a:pt x="0" y="223534"/>
                </a:moveTo>
                <a:cubicBezTo>
                  <a:pt x="0" y="196083"/>
                  <a:pt x="22253" y="173830"/>
                  <a:pt x="49704" y="173830"/>
                </a:cubicBezTo>
                <a:cubicBezTo>
                  <a:pt x="77155" y="173830"/>
                  <a:pt x="99408" y="196083"/>
                  <a:pt x="99408" y="223534"/>
                </a:cubicBezTo>
                <a:cubicBezTo>
                  <a:pt x="99408" y="250985"/>
                  <a:pt x="77155" y="273238"/>
                  <a:pt x="49704" y="273238"/>
                </a:cubicBezTo>
                <a:cubicBezTo>
                  <a:pt x="22253" y="273238"/>
                  <a:pt x="0" y="250985"/>
                  <a:pt x="0" y="223534"/>
                </a:cubicBezTo>
                <a:close/>
                <a:moveTo>
                  <a:pt x="0" y="54581"/>
                </a:moveTo>
                <a:cubicBezTo>
                  <a:pt x="0" y="27130"/>
                  <a:pt x="22253" y="4877"/>
                  <a:pt x="49704" y="4877"/>
                </a:cubicBezTo>
                <a:cubicBezTo>
                  <a:pt x="77155" y="4877"/>
                  <a:pt x="99408" y="27130"/>
                  <a:pt x="99408" y="54581"/>
                </a:cubicBezTo>
                <a:cubicBezTo>
                  <a:pt x="99408" y="82032"/>
                  <a:pt x="77155" y="104285"/>
                  <a:pt x="49704" y="104285"/>
                </a:cubicBezTo>
                <a:cubicBezTo>
                  <a:pt x="22253" y="104285"/>
                  <a:pt x="0" y="82032"/>
                  <a:pt x="0" y="5458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-45299"/>
            <a:ext cx="1404978" cy="1099913"/>
          </a:xfrm>
          <a:custGeom>
            <a:avLst/>
            <a:gdLst>
              <a:gd name="connsiteX0" fmla="*/ 860461 w 1404978"/>
              <a:gd name="connsiteY0" fmla="*/ 0 h 1099913"/>
              <a:gd name="connsiteX1" fmla="*/ 1404978 w 1404978"/>
              <a:gd name="connsiteY1" fmla="*/ 0 h 1099913"/>
              <a:gd name="connsiteX2" fmla="*/ 1367330 w 1404978"/>
              <a:gd name="connsiteY2" fmla="*/ 78152 h 1099913"/>
              <a:gd name="connsiteX3" fmla="*/ 181010 w 1404978"/>
              <a:gd name="connsiteY3" fmla="*/ 1053371 h 1099913"/>
              <a:gd name="connsiteX4" fmla="*/ 0 w 1404978"/>
              <a:gd name="connsiteY4" fmla="*/ 1099913 h 1099913"/>
              <a:gd name="connsiteX5" fmla="*/ 0 w 1404978"/>
              <a:gd name="connsiteY5" fmla="*/ 612914 h 1099913"/>
              <a:gd name="connsiteX6" fmla="*/ 40615 w 1404978"/>
              <a:gd name="connsiteY6" fmla="*/ 602471 h 1099913"/>
              <a:gd name="connsiteX7" fmla="*/ 783549 w 1404978"/>
              <a:gd name="connsiteY7" fmla="*/ 102853 h 1099913"/>
            </a:gdLst>
            <a:ahLst/>
            <a:cxnLst/>
            <a:rect l="l" t="t" r="r" b="b"/>
            <a:pathLst>
              <a:path w="1404978" h="1099913">
                <a:moveTo>
                  <a:pt x="860461" y="0"/>
                </a:moveTo>
                <a:lnTo>
                  <a:pt x="1404978" y="0"/>
                </a:lnTo>
                <a:lnTo>
                  <a:pt x="1367330" y="78152"/>
                </a:lnTo>
                <a:cubicBezTo>
                  <a:pt x="1116268" y="540316"/>
                  <a:pt x="691681" y="894536"/>
                  <a:pt x="181010" y="1053371"/>
                </a:cubicBezTo>
                <a:lnTo>
                  <a:pt x="0" y="1099913"/>
                </a:lnTo>
                <a:lnTo>
                  <a:pt x="0" y="612914"/>
                </a:lnTo>
                <a:lnTo>
                  <a:pt x="40615" y="602471"/>
                </a:lnTo>
                <a:cubicBezTo>
                  <a:pt x="334916" y="510934"/>
                  <a:pt x="592009" y="334946"/>
                  <a:pt x="783549" y="10285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5507260"/>
            <a:ext cx="12192000" cy="1350739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5340434"/>
            <a:ext cx="12192000" cy="1517566"/>
          </a:xfrm>
          <a:custGeom>
            <a:avLst/>
            <a:gdLst>
              <a:gd name="connsiteX0" fmla="*/ 12192000 w 12192000"/>
              <a:gd name="connsiteY0" fmla="*/ 0 h 1517566"/>
              <a:gd name="connsiteX1" fmla="*/ 12192000 w 12192000"/>
              <a:gd name="connsiteY1" fmla="*/ 1517566 h 1517566"/>
              <a:gd name="connsiteX2" fmla="*/ 0 w 12192000"/>
              <a:gd name="connsiteY2" fmla="*/ 1517566 h 1517566"/>
              <a:gd name="connsiteX3" fmla="*/ 0 w 12192000"/>
              <a:gd name="connsiteY3" fmla="*/ 495498 h 1517566"/>
              <a:gd name="connsiteX4" fmla="*/ 404361 w 12192000"/>
              <a:gd name="connsiteY4" fmla="*/ 607069 h 1517566"/>
              <a:gd name="connsiteX5" fmla="*/ 5437560 w 12192000"/>
              <a:gd name="connsiteY5" fmla="*/ 1155616 h 1517566"/>
              <a:gd name="connsiteX6" fmla="*/ 11998878 w 12192000"/>
              <a:gd name="connsiteY6" fmla="*/ 96507 h 1517566"/>
            </a:gdLst>
            <a:ahLst/>
            <a:cxnLst/>
            <a:rect l="l" t="t" r="r" b="b"/>
            <a:pathLst>
              <a:path w="12192000" h="1517566">
                <a:moveTo>
                  <a:pt x="12192000" y="0"/>
                </a:moveTo>
                <a:lnTo>
                  <a:pt x="12192000" y="1517566"/>
                </a:lnTo>
                <a:lnTo>
                  <a:pt x="0" y="1517566"/>
                </a:lnTo>
                <a:lnTo>
                  <a:pt x="0" y="495498"/>
                </a:lnTo>
                <a:lnTo>
                  <a:pt x="404361" y="607069"/>
                </a:lnTo>
                <a:cubicBezTo>
                  <a:pt x="1772139" y="949758"/>
                  <a:pt x="3525663" y="1155616"/>
                  <a:pt x="5437560" y="1155616"/>
                </a:cubicBezTo>
                <a:cubicBezTo>
                  <a:pt x="8168843" y="1155616"/>
                  <a:pt x="10576913" y="735497"/>
                  <a:pt x="11998878" y="965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190500" sx="102000" sy="102000" algn="ctr" rotWithShape="0">
              <a:schemeClr val="accent1"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167603" y="1523719"/>
            <a:ext cx="943694" cy="947688"/>
          </a:xfrm>
          <a:custGeom>
            <a:avLst/>
            <a:gdLst>
              <a:gd name="connsiteX0" fmla="*/ 276138 w 943694"/>
              <a:gd name="connsiteY0" fmla="*/ 903678 h 947688"/>
              <a:gd name="connsiteX1" fmla="*/ 667557 w 943694"/>
              <a:gd name="connsiteY1" fmla="*/ 903678 h 947688"/>
              <a:gd name="connsiteX2" fmla="*/ 632387 w 943694"/>
              <a:gd name="connsiteY2" fmla="*/ 919801 h 947688"/>
              <a:gd name="connsiteX3" fmla="*/ 471847 w 943694"/>
              <a:gd name="connsiteY3" fmla="*/ 947688 h 947688"/>
              <a:gd name="connsiteX4" fmla="*/ 311309 w 943694"/>
              <a:gd name="connsiteY4" fmla="*/ 919801 h 947688"/>
              <a:gd name="connsiteX5" fmla="*/ 167057 w 943694"/>
              <a:gd name="connsiteY5" fmla="*/ 835341 h 947688"/>
              <a:gd name="connsiteX6" fmla="*/ 776638 w 943694"/>
              <a:gd name="connsiteY6" fmla="*/ 835341 h 947688"/>
              <a:gd name="connsiteX7" fmla="*/ 769400 w 943694"/>
              <a:gd name="connsiteY7" fmla="*/ 842634 h 947688"/>
              <a:gd name="connsiteX8" fmla="*/ 732541 w 943694"/>
              <a:gd name="connsiteY8" fmla="*/ 867678 h 947688"/>
              <a:gd name="connsiteX9" fmla="*/ 211155 w 943694"/>
              <a:gd name="connsiteY9" fmla="*/ 867678 h 947688"/>
              <a:gd name="connsiteX10" fmla="*/ 174295 w 943694"/>
              <a:gd name="connsiteY10" fmla="*/ 842634 h 947688"/>
              <a:gd name="connsiteX11" fmla="*/ 99898 w 943694"/>
              <a:gd name="connsiteY11" fmla="*/ 767004 h 947688"/>
              <a:gd name="connsiteX12" fmla="*/ 843797 w 943694"/>
              <a:gd name="connsiteY12" fmla="*/ 767004 h 947688"/>
              <a:gd name="connsiteX13" fmla="*/ 842862 w 943694"/>
              <a:gd name="connsiteY13" fmla="*/ 768621 h 947688"/>
              <a:gd name="connsiteX14" fmla="*/ 812371 w 943694"/>
              <a:gd name="connsiteY14" fmla="*/ 799341 h 947688"/>
              <a:gd name="connsiteX15" fmla="*/ 131325 w 943694"/>
              <a:gd name="connsiteY15" fmla="*/ 799341 h 947688"/>
              <a:gd name="connsiteX16" fmla="*/ 100833 w 943694"/>
              <a:gd name="connsiteY16" fmla="*/ 768621 h 947688"/>
              <a:gd name="connsiteX17" fmla="*/ 60396 w 943694"/>
              <a:gd name="connsiteY17" fmla="*/ 698667 h 947688"/>
              <a:gd name="connsiteX18" fmla="*/ 883299 w 943694"/>
              <a:gd name="connsiteY18" fmla="*/ 698667 h 947688"/>
              <a:gd name="connsiteX19" fmla="*/ 864607 w 943694"/>
              <a:gd name="connsiteY19" fmla="*/ 731004 h 947688"/>
              <a:gd name="connsiteX20" fmla="*/ 79089 w 943694"/>
              <a:gd name="connsiteY20" fmla="*/ 731004 h 947688"/>
              <a:gd name="connsiteX21" fmla="*/ 25744 w 943694"/>
              <a:gd name="connsiteY21" fmla="*/ 630330 h 947688"/>
              <a:gd name="connsiteX22" fmla="*/ 917950 w 943694"/>
              <a:gd name="connsiteY22" fmla="*/ 630330 h 947688"/>
              <a:gd name="connsiteX23" fmla="*/ 912824 w 943694"/>
              <a:gd name="connsiteY23" fmla="*/ 647591 h 947688"/>
              <a:gd name="connsiteX24" fmla="*/ 904109 w 943694"/>
              <a:gd name="connsiteY24" fmla="*/ 662667 h 947688"/>
              <a:gd name="connsiteX25" fmla="*/ 39586 w 943694"/>
              <a:gd name="connsiteY25" fmla="*/ 662667 h 947688"/>
              <a:gd name="connsiteX26" fmla="*/ 30871 w 943694"/>
              <a:gd name="connsiteY26" fmla="*/ 647591 h 947688"/>
              <a:gd name="connsiteX27" fmla="*/ 6889 w 943694"/>
              <a:gd name="connsiteY27" fmla="*/ 561993 h 947688"/>
              <a:gd name="connsiteX28" fmla="*/ 936805 w 943694"/>
              <a:gd name="connsiteY28" fmla="*/ 561993 h 947688"/>
              <a:gd name="connsiteX29" fmla="*/ 936064 w 943694"/>
              <a:gd name="connsiteY29" fmla="*/ 569340 h 947688"/>
              <a:gd name="connsiteX30" fmla="*/ 928642 w 943694"/>
              <a:gd name="connsiteY30" fmla="*/ 594330 h 947688"/>
              <a:gd name="connsiteX31" fmla="*/ 15052 w 943694"/>
              <a:gd name="connsiteY31" fmla="*/ 594330 h 947688"/>
              <a:gd name="connsiteX32" fmla="*/ 7630 w 943694"/>
              <a:gd name="connsiteY32" fmla="*/ 569340 h 947688"/>
              <a:gd name="connsiteX33" fmla="*/ 0 w 943694"/>
              <a:gd name="connsiteY33" fmla="*/ 493656 h 947688"/>
              <a:gd name="connsiteX34" fmla="*/ 943694 w 943694"/>
              <a:gd name="connsiteY34" fmla="*/ 493656 h 947688"/>
              <a:gd name="connsiteX35" fmla="*/ 940434 w 943694"/>
              <a:gd name="connsiteY35" fmla="*/ 525993 h 947688"/>
              <a:gd name="connsiteX36" fmla="*/ 3260 w 943694"/>
              <a:gd name="connsiteY36" fmla="*/ 525993 h 947688"/>
              <a:gd name="connsiteX37" fmla="*/ 5339 w 943694"/>
              <a:gd name="connsiteY37" fmla="*/ 425319 h 947688"/>
              <a:gd name="connsiteX38" fmla="*/ 938355 w 943694"/>
              <a:gd name="connsiteY38" fmla="*/ 425319 h 947688"/>
              <a:gd name="connsiteX39" fmla="*/ 943244 w 943694"/>
              <a:gd name="connsiteY39" fmla="*/ 457656 h 947688"/>
              <a:gd name="connsiteX40" fmla="*/ 450 w 943694"/>
              <a:gd name="connsiteY40" fmla="*/ 457656 h 947688"/>
              <a:gd name="connsiteX41" fmla="*/ 15671 w 943694"/>
              <a:gd name="connsiteY41" fmla="*/ 356982 h 947688"/>
              <a:gd name="connsiteX42" fmla="*/ 928023 w 943694"/>
              <a:gd name="connsiteY42" fmla="*/ 356982 h 947688"/>
              <a:gd name="connsiteX43" fmla="*/ 932912 w 943694"/>
              <a:gd name="connsiteY43" fmla="*/ 389319 h 947688"/>
              <a:gd name="connsiteX44" fmla="*/ 10782 w 943694"/>
              <a:gd name="connsiteY44" fmla="*/ 389319 h 947688"/>
              <a:gd name="connsiteX45" fmla="*/ 40599 w 943694"/>
              <a:gd name="connsiteY45" fmla="*/ 288645 h 947688"/>
              <a:gd name="connsiteX46" fmla="*/ 903095 w 943694"/>
              <a:gd name="connsiteY46" fmla="*/ 288645 h 947688"/>
              <a:gd name="connsiteX47" fmla="*/ 918641 w 943694"/>
              <a:gd name="connsiteY47" fmla="*/ 320982 h 947688"/>
              <a:gd name="connsiteX48" fmla="*/ 25054 w 943694"/>
              <a:gd name="connsiteY48" fmla="*/ 320982 h 947688"/>
              <a:gd name="connsiteX49" fmla="*/ 73451 w 943694"/>
              <a:gd name="connsiteY49" fmla="*/ 220308 h 947688"/>
              <a:gd name="connsiteX50" fmla="*/ 870244 w 943694"/>
              <a:gd name="connsiteY50" fmla="*/ 220308 h 947688"/>
              <a:gd name="connsiteX51" fmla="*/ 885789 w 943694"/>
              <a:gd name="connsiteY51" fmla="*/ 252645 h 947688"/>
              <a:gd name="connsiteX52" fmla="*/ 57906 w 943694"/>
              <a:gd name="connsiteY52" fmla="*/ 252645 h 947688"/>
              <a:gd name="connsiteX53" fmla="*/ 125911 w 943694"/>
              <a:gd name="connsiteY53" fmla="*/ 151971 h 947688"/>
              <a:gd name="connsiteX54" fmla="*/ 817785 w 943694"/>
              <a:gd name="connsiteY54" fmla="*/ 151971 h 947688"/>
              <a:gd name="connsiteX55" fmla="*/ 844465 w 943694"/>
              <a:gd name="connsiteY55" fmla="*/ 184308 h 947688"/>
              <a:gd name="connsiteX56" fmla="*/ 99230 w 943694"/>
              <a:gd name="connsiteY56" fmla="*/ 184308 h 947688"/>
              <a:gd name="connsiteX57" fmla="*/ 203634 w 943694"/>
              <a:gd name="connsiteY57" fmla="*/ 83633 h 947688"/>
              <a:gd name="connsiteX58" fmla="*/ 740060 w 943694"/>
              <a:gd name="connsiteY58" fmla="*/ 83633 h 947688"/>
              <a:gd name="connsiteX59" fmla="*/ 779254 w 943694"/>
              <a:gd name="connsiteY59" fmla="*/ 115971 h 947688"/>
              <a:gd name="connsiteX60" fmla="*/ 164441 w 943694"/>
              <a:gd name="connsiteY60" fmla="*/ 115971 h 947688"/>
              <a:gd name="connsiteX61" fmla="*/ 471847 w 943694"/>
              <a:gd name="connsiteY61" fmla="*/ 0 h 947688"/>
              <a:gd name="connsiteX62" fmla="*/ 656289 w 943694"/>
              <a:gd name="connsiteY62" fmla="*/ 37237 h 947688"/>
              <a:gd name="connsiteX63" fmla="*/ 675442 w 943694"/>
              <a:gd name="connsiteY63" fmla="*/ 47633 h 947688"/>
              <a:gd name="connsiteX64" fmla="*/ 268252 w 943694"/>
              <a:gd name="connsiteY64" fmla="*/ 47633 h 947688"/>
              <a:gd name="connsiteX65" fmla="*/ 287406 w 943694"/>
              <a:gd name="connsiteY65" fmla="*/ 37237 h 947688"/>
              <a:gd name="connsiteX66" fmla="*/ 471847 w 943694"/>
              <a:gd name="connsiteY66" fmla="*/ 0 h 947688"/>
            </a:gdLst>
            <a:ahLst/>
            <a:cxnLst/>
            <a:rect l="l" t="t" r="r" b="b"/>
            <a:pathLst>
              <a:path w="943694" h="947688">
                <a:moveTo>
                  <a:pt x="276138" y="903678"/>
                </a:moveTo>
                <a:lnTo>
                  <a:pt x="667557" y="903678"/>
                </a:lnTo>
                <a:lnTo>
                  <a:pt x="632387" y="919801"/>
                </a:lnTo>
                <a:cubicBezTo>
                  <a:pt x="582253" y="937851"/>
                  <a:pt x="528199" y="947688"/>
                  <a:pt x="471847" y="947688"/>
                </a:cubicBezTo>
                <a:cubicBezTo>
                  <a:pt x="415496" y="947688"/>
                  <a:pt x="361442" y="937851"/>
                  <a:pt x="311309" y="919801"/>
                </a:cubicBezTo>
                <a:close/>
                <a:moveTo>
                  <a:pt x="167057" y="835341"/>
                </a:moveTo>
                <a:lnTo>
                  <a:pt x="776638" y="835341"/>
                </a:lnTo>
                <a:lnTo>
                  <a:pt x="769400" y="842634"/>
                </a:lnTo>
                <a:lnTo>
                  <a:pt x="732541" y="867678"/>
                </a:lnTo>
                <a:lnTo>
                  <a:pt x="211155" y="867678"/>
                </a:lnTo>
                <a:lnTo>
                  <a:pt x="174295" y="842634"/>
                </a:lnTo>
                <a:close/>
                <a:moveTo>
                  <a:pt x="99898" y="767004"/>
                </a:moveTo>
                <a:lnTo>
                  <a:pt x="843797" y="767004"/>
                </a:lnTo>
                <a:lnTo>
                  <a:pt x="842862" y="768621"/>
                </a:lnTo>
                <a:lnTo>
                  <a:pt x="812371" y="799341"/>
                </a:lnTo>
                <a:lnTo>
                  <a:pt x="131325" y="799341"/>
                </a:lnTo>
                <a:lnTo>
                  <a:pt x="100833" y="768621"/>
                </a:lnTo>
                <a:close/>
                <a:moveTo>
                  <a:pt x="60396" y="698667"/>
                </a:moveTo>
                <a:lnTo>
                  <a:pt x="883299" y="698667"/>
                </a:lnTo>
                <a:lnTo>
                  <a:pt x="864607" y="731004"/>
                </a:lnTo>
                <a:lnTo>
                  <a:pt x="79089" y="731004"/>
                </a:lnTo>
                <a:close/>
                <a:moveTo>
                  <a:pt x="25744" y="630330"/>
                </a:moveTo>
                <a:lnTo>
                  <a:pt x="917950" y="630330"/>
                </a:lnTo>
                <a:lnTo>
                  <a:pt x="912824" y="647591"/>
                </a:lnTo>
                <a:lnTo>
                  <a:pt x="904109" y="662667"/>
                </a:lnTo>
                <a:lnTo>
                  <a:pt x="39586" y="662667"/>
                </a:lnTo>
                <a:lnTo>
                  <a:pt x="30871" y="647591"/>
                </a:lnTo>
                <a:close/>
                <a:moveTo>
                  <a:pt x="6889" y="561993"/>
                </a:moveTo>
                <a:lnTo>
                  <a:pt x="936805" y="561993"/>
                </a:lnTo>
                <a:lnTo>
                  <a:pt x="936064" y="569340"/>
                </a:lnTo>
                <a:lnTo>
                  <a:pt x="928642" y="594330"/>
                </a:lnTo>
                <a:lnTo>
                  <a:pt x="15052" y="594330"/>
                </a:lnTo>
                <a:lnTo>
                  <a:pt x="7630" y="569340"/>
                </a:lnTo>
                <a:close/>
                <a:moveTo>
                  <a:pt x="0" y="493656"/>
                </a:moveTo>
                <a:lnTo>
                  <a:pt x="943694" y="493656"/>
                </a:lnTo>
                <a:lnTo>
                  <a:pt x="940434" y="525993"/>
                </a:lnTo>
                <a:lnTo>
                  <a:pt x="3260" y="525993"/>
                </a:lnTo>
                <a:close/>
                <a:moveTo>
                  <a:pt x="5339" y="425319"/>
                </a:moveTo>
                <a:lnTo>
                  <a:pt x="938355" y="425319"/>
                </a:lnTo>
                <a:lnTo>
                  <a:pt x="943244" y="457656"/>
                </a:lnTo>
                <a:lnTo>
                  <a:pt x="450" y="457656"/>
                </a:lnTo>
                <a:close/>
                <a:moveTo>
                  <a:pt x="15671" y="356982"/>
                </a:moveTo>
                <a:lnTo>
                  <a:pt x="928023" y="356982"/>
                </a:lnTo>
                <a:lnTo>
                  <a:pt x="932912" y="389319"/>
                </a:lnTo>
                <a:lnTo>
                  <a:pt x="10782" y="389319"/>
                </a:lnTo>
                <a:close/>
                <a:moveTo>
                  <a:pt x="40599" y="288645"/>
                </a:moveTo>
                <a:lnTo>
                  <a:pt x="903095" y="288645"/>
                </a:lnTo>
                <a:lnTo>
                  <a:pt x="918641" y="320982"/>
                </a:lnTo>
                <a:lnTo>
                  <a:pt x="25054" y="320982"/>
                </a:lnTo>
                <a:close/>
                <a:moveTo>
                  <a:pt x="73451" y="220308"/>
                </a:moveTo>
                <a:lnTo>
                  <a:pt x="870244" y="220308"/>
                </a:lnTo>
                <a:lnTo>
                  <a:pt x="885789" y="252645"/>
                </a:lnTo>
                <a:lnTo>
                  <a:pt x="57906" y="252645"/>
                </a:lnTo>
                <a:close/>
                <a:moveTo>
                  <a:pt x="125911" y="151971"/>
                </a:moveTo>
                <a:lnTo>
                  <a:pt x="817785" y="151971"/>
                </a:lnTo>
                <a:lnTo>
                  <a:pt x="844465" y="184308"/>
                </a:lnTo>
                <a:lnTo>
                  <a:pt x="99230" y="184308"/>
                </a:lnTo>
                <a:close/>
                <a:moveTo>
                  <a:pt x="203634" y="83633"/>
                </a:moveTo>
                <a:lnTo>
                  <a:pt x="740060" y="83633"/>
                </a:lnTo>
                <a:lnTo>
                  <a:pt x="779254" y="115971"/>
                </a:lnTo>
                <a:lnTo>
                  <a:pt x="164441" y="115971"/>
                </a:lnTo>
                <a:close/>
                <a:moveTo>
                  <a:pt x="471847" y="0"/>
                </a:moveTo>
                <a:cubicBezTo>
                  <a:pt x="537271" y="0"/>
                  <a:pt x="599599" y="13259"/>
                  <a:pt x="656289" y="37237"/>
                </a:cubicBezTo>
                <a:lnTo>
                  <a:pt x="675442" y="47633"/>
                </a:lnTo>
                <a:lnTo>
                  <a:pt x="268252" y="47633"/>
                </a:lnTo>
                <a:lnTo>
                  <a:pt x="287406" y="37237"/>
                </a:lnTo>
                <a:cubicBezTo>
                  <a:pt x="344096" y="13259"/>
                  <a:pt x="406423" y="0"/>
                  <a:pt x="47184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541" y="2745545"/>
            <a:ext cx="5269814" cy="1603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实验过程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2542" y="0"/>
            <a:ext cx="1937996" cy="2805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8000">
                <a:ln w="25400">
                  <a:noFill/>
                </a:ln>
                <a:gradFill>
                  <a:gsLst>
                    <a:gs pos="0">
                      <a:srgbClr val="0053B0">
                        <a:alpha val="100000"/>
                      </a:srgbClr>
                    </a:gs>
                    <a:gs pos="100000">
                      <a:srgbClr val="006FEA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3143698" y="1986483"/>
            <a:ext cx="849772" cy="589277"/>
          </a:xfrm>
          <a:custGeom>
            <a:avLst/>
            <a:gdLst/>
            <a:ahLst/>
            <a:cxnLst/>
            <a:rect l="0" t="0" r="0" b="0"/>
            <a:pathLst>
              <a:path w="3149601" h="2184100">
                <a:moveTo>
                  <a:pt x="298450" y="9127"/>
                </a:moveTo>
                <a:cubicBezTo>
                  <a:pt x="186595" y="38582"/>
                  <a:pt x="73801" y="141337"/>
                  <a:pt x="28575" y="254982"/>
                </a:cubicBezTo>
                <a:cubicBezTo>
                  <a:pt x="259" y="326136"/>
                  <a:pt x="0" y="332625"/>
                  <a:pt x="0" y="972152"/>
                </a:cubicBezTo>
                <a:cubicBezTo>
                  <a:pt x="0" y="1367194"/>
                  <a:pt x="4769" y="1624616"/>
                  <a:pt x="12296" y="1635820"/>
                </a:cubicBezTo>
                <a:cubicBezTo>
                  <a:pt x="19059" y="1645886"/>
                  <a:pt x="27631" y="1666932"/>
                  <a:pt x="31346" y="1682589"/>
                </a:cubicBezTo>
                <a:cubicBezTo>
                  <a:pt x="40603" y="1721604"/>
                  <a:pt x="174109" y="1855200"/>
                  <a:pt x="228600" y="1879975"/>
                </a:cubicBezTo>
                <a:cubicBezTo>
                  <a:pt x="253047" y="1891091"/>
                  <a:pt x="298037" y="1911972"/>
                  <a:pt x="328576" y="1926378"/>
                </a:cubicBezTo>
                <a:cubicBezTo>
                  <a:pt x="383234" y="1952162"/>
                  <a:pt x="400153" y="1952572"/>
                  <a:pt x="1410502" y="1952572"/>
                </a:cubicBezTo>
                <a:cubicBezTo>
                  <a:pt x="2081069" y="1952572"/>
                  <a:pt x="2439622" y="1956975"/>
                  <a:pt x="2444750" y="1965272"/>
                </a:cubicBezTo>
                <a:cubicBezTo>
                  <a:pt x="2449067" y="1972257"/>
                  <a:pt x="2464257" y="1977972"/>
                  <a:pt x="2478505" y="1977972"/>
                </a:cubicBezTo>
                <a:cubicBezTo>
                  <a:pt x="2492753" y="1977972"/>
                  <a:pt x="2519562" y="1982822"/>
                  <a:pt x="2538081" y="1988750"/>
                </a:cubicBezTo>
                <a:cubicBezTo>
                  <a:pt x="2726735" y="2049139"/>
                  <a:pt x="2790399" y="2072593"/>
                  <a:pt x="2806065" y="2087477"/>
                </a:cubicBezTo>
                <a:cubicBezTo>
                  <a:pt x="2816193" y="2097099"/>
                  <a:pt x="2834114" y="2104972"/>
                  <a:pt x="2845888" y="2104972"/>
                </a:cubicBezTo>
                <a:cubicBezTo>
                  <a:pt x="2857663" y="2104972"/>
                  <a:pt x="2880809" y="2110652"/>
                  <a:pt x="2897323" y="2117594"/>
                </a:cubicBezTo>
                <a:cubicBezTo>
                  <a:pt x="2913838" y="2124536"/>
                  <a:pt x="2939066" y="2133108"/>
                  <a:pt x="2953385" y="2136644"/>
                </a:cubicBezTo>
                <a:cubicBezTo>
                  <a:pt x="2967704" y="2140179"/>
                  <a:pt x="2981992" y="2145442"/>
                  <a:pt x="2985135" y="2148339"/>
                </a:cubicBezTo>
                <a:cubicBezTo>
                  <a:pt x="2988278" y="2151236"/>
                  <a:pt x="3026569" y="2160467"/>
                  <a:pt x="3070225" y="2168852"/>
                </a:cubicBezTo>
                <a:lnTo>
                  <a:pt x="3149600" y="2184099"/>
                </a:lnTo>
                <a:lnTo>
                  <a:pt x="3149600" y="2152346"/>
                </a:lnTo>
                <a:cubicBezTo>
                  <a:pt x="3149600" y="2132671"/>
                  <a:pt x="3137775" y="2112845"/>
                  <a:pt x="3118510" y="2100223"/>
                </a:cubicBezTo>
                <a:cubicBezTo>
                  <a:pt x="3075019" y="2071726"/>
                  <a:pt x="2941182" y="1903782"/>
                  <a:pt x="2922839" y="1854687"/>
                </a:cubicBezTo>
                <a:cubicBezTo>
                  <a:pt x="2914469" y="1832282"/>
                  <a:pt x="2902058" y="1810513"/>
                  <a:pt x="2895260" y="1806312"/>
                </a:cubicBezTo>
                <a:cubicBezTo>
                  <a:pt x="2888462" y="1802110"/>
                  <a:pt x="2882900" y="1785060"/>
                  <a:pt x="2882900" y="1768422"/>
                </a:cubicBezTo>
                <a:cubicBezTo>
                  <a:pt x="2882900" y="1751784"/>
                  <a:pt x="2877789" y="1735012"/>
                  <a:pt x="2871542" y="1731151"/>
                </a:cubicBezTo>
                <a:cubicBezTo>
                  <a:pt x="2838187" y="1710537"/>
                  <a:pt x="2829638" y="1579110"/>
                  <a:pt x="2821503" y="961972"/>
                </a:cubicBezTo>
                <a:cubicBezTo>
                  <a:pt x="2815706" y="522145"/>
                  <a:pt x="2808527" y="312641"/>
                  <a:pt x="2798657" y="295222"/>
                </a:cubicBezTo>
                <a:cubicBezTo>
                  <a:pt x="2790741" y="281252"/>
                  <a:pt x="2776453" y="253005"/>
                  <a:pt x="2766907" y="232451"/>
                </a:cubicBezTo>
                <a:cubicBezTo>
                  <a:pt x="2741961" y="178740"/>
                  <a:pt x="2632138" y="70759"/>
                  <a:pt x="2565400" y="34323"/>
                </a:cubicBezTo>
                <a:lnTo>
                  <a:pt x="2508250" y="3122"/>
                </a:lnTo>
                <a:lnTo>
                  <a:pt x="1422400" y="1108"/>
                </a:lnTo>
                <a:cubicBezTo>
                  <a:pt x="825182" y="0"/>
                  <a:pt x="319405" y="3609"/>
                  <a:pt x="298450" y="912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3464014" y="2118322"/>
            <a:ext cx="311871" cy="184702"/>
          </a:xfrm>
          <a:prstGeom prst="corne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2541" y="1319965"/>
            <a:ext cx="1655844" cy="258592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512345" y="1395461"/>
            <a:ext cx="1642560" cy="25651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521540" y="4489870"/>
            <a:ext cx="4923734" cy="36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2540" y="4445566"/>
            <a:ext cx="1050231" cy="1246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下载OpenEuler镜像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/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85AAE56-5A17-CF5B-B875-E5C448441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37" y="1302871"/>
            <a:ext cx="2633980" cy="107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55C0F06-13A9-48E5-F831-CD5E23A60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72" y="2688467"/>
            <a:ext cx="2785110" cy="341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F759E-0197-12C5-2ED3-0A27FD7B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CA3D413-14DE-B75C-DA39-29A1F03BF669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2365D34-FDCF-9B2A-0FB8-9E436A2CCBEF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6F11E6D-EFB6-F986-0A5A-67A5DEDACE26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F0DD387D-5307-AA66-0512-7756A93225EB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AFDD74CD-5BF8-1FD7-669D-4CCFEB09F6A9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2BF7F0C-0E9F-8193-9BCA-4C8FF8BCA3A3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D6FA836-99EC-3A8A-6574-D220C5C0A127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7F5A636-FA38-D990-F489-D2CAD5776B63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新建虚拟机</a:t>
            </a:r>
            <a:endParaRPr kumimoji="1" lang="zh-CN" altLang="en-US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D374FA9F-F527-AFDF-D492-F681B60B3E43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1BB71F1A-7E36-7841-B2FB-C89BDC029607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8303A5E2-44AB-CA07-A00B-534FBC4CBF2E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779B763-4455-878F-0E30-4AB3A3E1A0BE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889F42B1-BA2B-F570-B6F1-2E94846F670D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AB825A3D-04AC-6317-9C8E-E072B1F6C745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712987D-83F7-2B06-9070-6ACDF7CD9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69" y="1155369"/>
            <a:ext cx="2851785" cy="265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2238C1-3434-70F5-B39C-A0929BC26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42" y="1155369"/>
            <a:ext cx="2851785" cy="265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D6F708-E2B8-A562-BDA6-400F812496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69" y="3977153"/>
            <a:ext cx="2910840" cy="271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F2F73F-DC41-9620-E2FA-8C3BF123A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642" y="3976518"/>
            <a:ext cx="2851785" cy="2710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73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310D6-69BC-CEB1-724F-D54AFF57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EB40A29-C74F-5463-21E9-16A1160E3CFB}"/>
              </a:ext>
            </a:extLst>
          </p:cNvPr>
          <p:cNvSpPr txBox="1"/>
          <p:nvPr/>
        </p:nvSpPr>
        <p:spPr>
          <a:xfrm>
            <a:off x="660401" y="3530084"/>
            <a:ext cx="3238958" cy="7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下载与安装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A1E22D2-0EC8-F659-E59D-27E682D6C624}"/>
              </a:ext>
            </a:extLst>
          </p:cNvPr>
          <p:cNvSpPr txBox="1"/>
          <p:nvPr/>
        </p:nvSpPr>
        <p:spPr>
          <a:xfrm>
            <a:off x="1720486" y="2015752"/>
            <a:ext cx="1131572" cy="1131568"/>
          </a:xfrm>
          <a:prstGeom prst="ellipse">
            <a:avLst/>
          </a:prstGeom>
          <a:solidFill>
            <a:schemeClr val="bg1"/>
          </a:solidFill>
          <a:ln w="3175" cap="sq">
            <a:noFill/>
          </a:ln>
          <a:effectLst>
            <a:outerShdw blurRad="127000" sx="102000" sy="102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A65F624-2040-FD18-FB26-BE3326B70064}"/>
              </a:ext>
            </a:extLst>
          </p:cNvPr>
          <p:cNvSpPr txBox="1"/>
          <p:nvPr/>
        </p:nvSpPr>
        <p:spPr>
          <a:xfrm rot="10800000"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3337AB96-4137-5757-4FF2-85FBAD5D0877}"/>
              </a:ext>
            </a:extLst>
          </p:cNvPr>
          <p:cNvSpPr txBox="1"/>
          <p:nvPr/>
        </p:nvSpPr>
        <p:spPr>
          <a:xfrm>
            <a:off x="1543928" y="1839129"/>
            <a:ext cx="1484604" cy="1484601"/>
          </a:xfrm>
          <a:prstGeom prst="arc">
            <a:avLst/>
          </a:prstGeom>
          <a:noFill/>
          <a:ln w="133350" cap="flat">
            <a:gradFill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B3F38DC-38F2-81E9-EFD1-206A8BD496D1}"/>
              </a:ext>
            </a:extLst>
          </p:cNvPr>
          <p:cNvSpPr txBox="1"/>
          <p:nvPr/>
        </p:nvSpPr>
        <p:spPr>
          <a:xfrm rot="17579324">
            <a:off x="1310080" y="1605279"/>
            <a:ext cx="1952300" cy="1952302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8A3F2CD-D525-F495-B8A9-0B0EC7DCF202}"/>
              </a:ext>
            </a:extLst>
          </p:cNvPr>
          <p:cNvSpPr txBox="1"/>
          <p:nvPr/>
        </p:nvSpPr>
        <p:spPr>
          <a:xfrm rot="13500000">
            <a:off x="1416390" y="1711581"/>
            <a:ext cx="1739689" cy="1739691"/>
          </a:xfrm>
          <a:prstGeom prst="ellipse">
            <a:avLst/>
          </a:prstGeom>
          <a:noFill/>
          <a:ln w="19050" cap="sq">
            <a:gradFill>
              <a:gsLst>
                <a:gs pos="6000">
                  <a:schemeClr val="accent1">
                    <a:lumMod val="60000"/>
                    <a:lumOff val="40000"/>
                    <a:alpha val="0"/>
                  </a:schemeClr>
                </a:gs>
                <a:gs pos="35000">
                  <a:schemeClr val="accent1"/>
                </a:gs>
                <a:gs pos="65000">
                  <a:schemeClr val="accent1"/>
                </a:gs>
                <a:gs pos="9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221549E-2DB0-B712-4AB0-3F5F8F2EA660}"/>
              </a:ext>
            </a:extLst>
          </p:cNvPr>
          <p:cNvSpPr txBox="1"/>
          <p:nvPr/>
        </p:nvSpPr>
        <p:spPr>
          <a:xfrm>
            <a:off x="1836223" y="2131409"/>
            <a:ext cx="900215" cy="900213"/>
          </a:xfrm>
          <a:custGeom>
            <a:avLst/>
            <a:gdLst>
              <a:gd name="connsiteX0" fmla="*/ 1446276 w 1446276"/>
              <a:gd name="connsiteY0" fmla="*/ 723138 h 1446276"/>
              <a:gd name="connsiteX1" fmla="*/ 723138 w 1446276"/>
              <a:gd name="connsiteY1" fmla="*/ 1446276 h 1446276"/>
              <a:gd name="connsiteX2" fmla="*/ 0 w 1446276"/>
              <a:gd name="connsiteY2" fmla="*/ 723138 h 1446276"/>
              <a:gd name="connsiteX3" fmla="*/ 723138 w 1446276"/>
              <a:gd name="connsiteY3" fmla="*/ 0 h 1446276"/>
              <a:gd name="connsiteX4" fmla="*/ 1446276 w 1446276"/>
              <a:gd name="connsiteY4" fmla="*/ 723138 h 1446276"/>
            </a:gdLst>
            <a:ahLst/>
            <a:cxnLst/>
            <a:rect l="l" t="t" r="r" b="b"/>
            <a:pathLst>
              <a:path w="1446276" h="1446276">
                <a:moveTo>
                  <a:pt x="1446276" y="723138"/>
                </a:moveTo>
                <a:cubicBezTo>
                  <a:pt x="1446276" y="1122516"/>
                  <a:pt x="1122516" y="1446276"/>
                  <a:pt x="723138" y="1446276"/>
                </a:cubicBezTo>
                <a:cubicBezTo>
                  <a:pt x="323760" y="1446276"/>
                  <a:pt x="0" y="1122516"/>
                  <a:pt x="0" y="723138"/>
                </a:cubicBezTo>
                <a:cubicBezTo>
                  <a:pt x="0" y="323760"/>
                  <a:pt x="323760" y="0"/>
                  <a:pt x="723138" y="0"/>
                </a:cubicBezTo>
                <a:cubicBezTo>
                  <a:pt x="1122516" y="0"/>
                  <a:pt x="1446276" y="323760"/>
                  <a:pt x="1446276" y="723138"/>
                </a:cubicBezTo>
                <a:close/>
              </a:path>
            </a:pathLst>
          </a:cu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6FCB471-6001-C0F5-2B14-C5197149ACD0}"/>
              </a:ext>
            </a:extLst>
          </p:cNvPr>
          <p:cNvSpPr txBox="1"/>
          <p:nvPr/>
        </p:nvSpPr>
        <p:spPr>
          <a:xfrm>
            <a:off x="673101" y="4387837"/>
            <a:ext cx="3226258" cy="1565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新建虚拟机</a:t>
            </a:r>
            <a:endParaRPr kumimoji="1" lang="en-US" altLang="zh-CN" sz="1400" dirty="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1338629-64D8-0A0C-9789-63C1CDB3F5F1}"/>
              </a:ext>
            </a:extLst>
          </p:cNvPr>
          <p:cNvSpPr txBox="1"/>
          <p:nvPr/>
        </p:nvSpPr>
        <p:spPr>
          <a:xfrm>
            <a:off x="2003680" y="2325391"/>
            <a:ext cx="565100" cy="5123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EB0FF93C-5373-7EA2-A0D2-E8008730540D}"/>
              </a:ext>
            </a:extLst>
          </p:cNvPr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842583BB-2657-96AD-997C-445B2BC06EA3}"/>
              </a:ext>
            </a:extLst>
          </p:cNvPr>
          <p:cNvSpPr txBox="1"/>
          <p:nvPr/>
        </p:nvSpPr>
        <p:spPr>
          <a:xfrm>
            <a:off x="96247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openEuler安装</a:t>
            </a:r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DB4948B-459C-B95C-6955-80B705E71333}"/>
              </a:ext>
            </a:extLst>
          </p:cNvPr>
          <p:cNvGrpSpPr/>
          <p:nvPr/>
        </p:nvGrpSpPr>
        <p:grpSpPr>
          <a:xfrm>
            <a:off x="101659" y="333327"/>
            <a:ext cx="821337" cy="657689"/>
            <a:chOff x="101659" y="333327"/>
            <a:chExt cx="821337" cy="657689"/>
          </a:xfrm>
        </p:grpSpPr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7A7FBEF2-152C-A9B5-214A-C64785846220}"/>
                </a:ext>
              </a:extLst>
            </p:cNvPr>
            <p:cNvSpPr txBox="1"/>
            <p:nvPr/>
          </p:nvSpPr>
          <p:spPr>
            <a:xfrm>
              <a:off x="303028" y="444500"/>
              <a:ext cx="424180" cy="4241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>
              <a:extLst>
                <a:ext uri="{FF2B5EF4-FFF2-40B4-BE49-F238E27FC236}">
                  <a16:creationId xmlns:a16="http://schemas.microsoft.com/office/drawing/2014/main" id="{7AFBF79A-01BE-8C9E-3002-E395E55E2BAE}"/>
                </a:ext>
              </a:extLst>
            </p:cNvPr>
            <p:cNvSpPr txBox="1"/>
            <p:nvPr/>
          </p:nvSpPr>
          <p:spPr>
            <a:xfrm rot="2029649">
              <a:off x="96519" y="544964"/>
              <a:ext cx="831617" cy="2344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1DF2781-D5CE-399E-3136-6C0176076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0" y="1159661"/>
            <a:ext cx="2748359" cy="25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55BB75-6966-E098-50E2-F539FC9A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79" y="1159447"/>
            <a:ext cx="2834394" cy="25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7D20C-5310-E419-C144-86B47E279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67" y="3963806"/>
            <a:ext cx="2779351" cy="25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40B54B-3E05-A738-7421-14B260101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79" y="3912864"/>
            <a:ext cx="2834394" cy="26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786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6FEA"/>
      </a:accent1>
      <a:accent2>
        <a:srgbClr val="00B0F0"/>
      </a:accent2>
      <a:accent3>
        <a:srgbClr val="0009C0"/>
      </a:accent3>
      <a:accent4>
        <a:srgbClr val="42BA97"/>
      </a:accent4>
      <a:accent5>
        <a:srgbClr val="E02378"/>
      </a:accent5>
      <a:accent6>
        <a:srgbClr val="3952CD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930</Words>
  <Application>Microsoft Office PowerPoint</Application>
  <PresentationFormat>宽屏</PresentationFormat>
  <Paragraphs>198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Times New Roman</vt:lpstr>
      <vt:lpstr>Arial</vt:lpstr>
      <vt:lpstr>Source Han Sans CN Bold</vt:lpstr>
      <vt:lpstr>OPPOSans H</vt:lpstr>
      <vt:lpstr>Source Han Sans CN Regular</vt:lpstr>
      <vt:lpstr>OPPOSans R</vt:lpstr>
      <vt:lpstr>Source Han Sans</vt:lpstr>
      <vt:lpstr>OPPOSans B</vt:lpstr>
      <vt:lpstr>Noto Serif SC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昊伦 李</cp:lastModifiedBy>
  <cp:revision>37</cp:revision>
  <dcterms:modified xsi:type="dcterms:W3CDTF">2025-05-16T15:25:42Z</dcterms:modified>
</cp:coreProperties>
</file>